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3.xml" ContentType="application/vnd.openxmlformats-officedocument.theme+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heme/theme4.xml" ContentType="application/vnd.openxmlformats-officedocument.theme+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notesSlides/notesSlide1.xml" ContentType="application/vnd.openxmlformats-officedocument.presentationml.notesSlide+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 id="2147483679" r:id="rId3"/>
  </p:sldMasterIdLst>
  <p:notesMasterIdLst>
    <p:notesMasterId r:id="rId17"/>
  </p:notesMasterIdLst>
  <p:sldIdLst>
    <p:sldId id="256" r:id="rId4"/>
    <p:sldId id="299" r:id="rId5"/>
    <p:sldId id="257" r:id="rId6"/>
    <p:sldId id="322" r:id="rId7"/>
    <p:sldId id="259" r:id="rId8"/>
    <p:sldId id="262" r:id="rId9"/>
    <p:sldId id="301" r:id="rId10"/>
    <p:sldId id="258" r:id="rId11"/>
    <p:sldId id="297" r:id="rId12"/>
    <p:sldId id="302" r:id="rId13"/>
    <p:sldId id="263" r:id="rId14"/>
    <p:sldId id="300" r:id="rId15"/>
    <p:sldId id="310" r:id="rId16"/>
  </p:sldIdLst>
  <p:sldSz cx="12192000" cy="6858000"/>
  <p:notesSz cx="6858000" cy="9144000"/>
  <p:custDataLst>
    <p:tags r:id="rId1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21" autoAdjust="0"/>
    <p:restoredTop sz="94660"/>
  </p:normalViewPr>
  <p:slideViewPr>
    <p:cSldViewPr snapToGrid="0">
      <p:cViewPr varScale="1">
        <p:scale>
          <a:sx n="104" d="100"/>
          <a:sy n="104" d="100"/>
        </p:scale>
        <p:origin x="882"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tags" Target="tags/tag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bleStyles" Target="tableStyles.xml"/></Relationships>
</file>

<file path=ppt/media/image1.jpeg>
</file>

<file path=ppt/media/image10.png>
</file>

<file path=ppt/media/image11.jpeg>
</file>

<file path=ppt/media/image12.png>
</file>

<file path=ppt/media/image2.jpeg>
</file>

<file path=ppt/media/image3.jpe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E21B19-DB43-43AD-B469-05BE9B635571}" type="datetimeFigureOut">
              <a:rPr lang="zh-CN" altLang="en-US" smtClean="0"/>
              <a:t>2023/5/19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BC8D89-2633-4942-AB00-7BFFC7B65C2B}"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pitchFamily="34" charset="-122"/>
              </a:rPr>
              <a:t>4</a:t>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pitchFamily="34"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734D4-7744-4A3F-B8B1-68F03F15C299}" type="slidenum">
              <a:rPr lang="zh-CN" altLang="en-US" smtClean="0"/>
              <a:t>13</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8" Type="http://schemas.openxmlformats.org/officeDocument/2006/relationships/tags" Target="../tags/tag15.xml"/><Relationship Id="rId3" Type="http://schemas.openxmlformats.org/officeDocument/2006/relationships/tags" Target="../tags/tag10.xml"/><Relationship Id="rId7" Type="http://schemas.openxmlformats.org/officeDocument/2006/relationships/tags" Target="../tags/tag14.xml"/><Relationship Id="rId12" Type="http://schemas.openxmlformats.org/officeDocument/2006/relationships/image" Target="../media/image1.jpeg"/><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tags" Target="../tags/tag13.xml"/><Relationship Id="rId11" Type="http://schemas.openxmlformats.org/officeDocument/2006/relationships/slideMaster" Target="../slideMasters/slideMaster2.xml"/><Relationship Id="rId5" Type="http://schemas.openxmlformats.org/officeDocument/2006/relationships/tags" Target="../tags/tag12.xml"/><Relationship Id="rId10" Type="http://schemas.openxmlformats.org/officeDocument/2006/relationships/tags" Target="../tags/tag17.xml"/><Relationship Id="rId4" Type="http://schemas.openxmlformats.org/officeDocument/2006/relationships/tags" Target="../tags/tag11.xml"/><Relationship Id="rId9" Type="http://schemas.openxmlformats.org/officeDocument/2006/relationships/tags" Target="../tags/tag16.xml"/></Relationships>
</file>

<file path=ppt/slideLayouts/_rels/slideLayout13.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slideMaster" Target="../slideMasters/slideMaster2.xml"/><Relationship Id="rId5" Type="http://schemas.openxmlformats.org/officeDocument/2006/relationships/tags" Target="../tags/tag22.xml"/><Relationship Id="rId4" Type="http://schemas.openxmlformats.org/officeDocument/2006/relationships/tags" Target="../tags/tag21.xml"/></Relationships>
</file>

<file path=ppt/slideLayouts/_rels/slideLayout14.xml.rels><?xml version="1.0" encoding="UTF-8" standalone="yes"?>
<Relationships xmlns="http://schemas.openxmlformats.org/package/2006/relationships"><Relationship Id="rId8" Type="http://schemas.openxmlformats.org/officeDocument/2006/relationships/tags" Target="../tags/tag30.xml"/><Relationship Id="rId3" Type="http://schemas.openxmlformats.org/officeDocument/2006/relationships/tags" Target="../tags/tag25.xml"/><Relationship Id="rId7" Type="http://schemas.openxmlformats.org/officeDocument/2006/relationships/tags" Target="../tags/tag29.xml"/><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tags" Target="../tags/tag28.xml"/><Relationship Id="rId5" Type="http://schemas.openxmlformats.org/officeDocument/2006/relationships/tags" Target="../tags/tag27.xml"/><Relationship Id="rId10" Type="http://schemas.openxmlformats.org/officeDocument/2006/relationships/slideMaster" Target="../slideMasters/slideMaster2.xml"/><Relationship Id="rId4" Type="http://schemas.openxmlformats.org/officeDocument/2006/relationships/tags" Target="../tags/tag26.xml"/><Relationship Id="rId9" Type="http://schemas.openxmlformats.org/officeDocument/2006/relationships/tags" Target="../tags/tag31.xml"/></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34.xml"/><Relationship Id="rId7" Type="http://schemas.openxmlformats.org/officeDocument/2006/relationships/slideMaster" Target="../slideMasters/slideMaster2.xml"/><Relationship Id="rId2" Type="http://schemas.openxmlformats.org/officeDocument/2006/relationships/tags" Target="../tags/tag33.xml"/><Relationship Id="rId1" Type="http://schemas.openxmlformats.org/officeDocument/2006/relationships/tags" Target="../tags/tag32.xml"/><Relationship Id="rId6" Type="http://schemas.openxmlformats.org/officeDocument/2006/relationships/tags" Target="../tags/tag37.xml"/><Relationship Id="rId5" Type="http://schemas.openxmlformats.org/officeDocument/2006/relationships/tags" Target="../tags/tag36.xml"/><Relationship Id="rId4" Type="http://schemas.openxmlformats.org/officeDocument/2006/relationships/tags" Target="../tags/tag35.xml"/></Relationships>
</file>

<file path=ppt/slideLayouts/_rels/slideLayout16.xml.rels><?xml version="1.0" encoding="UTF-8" standalone="yes"?>
<Relationships xmlns="http://schemas.openxmlformats.org/package/2006/relationships"><Relationship Id="rId8" Type="http://schemas.openxmlformats.org/officeDocument/2006/relationships/tags" Target="../tags/tag45.xml"/><Relationship Id="rId3" Type="http://schemas.openxmlformats.org/officeDocument/2006/relationships/tags" Target="../tags/tag40.xml"/><Relationship Id="rId7" Type="http://schemas.openxmlformats.org/officeDocument/2006/relationships/tags" Target="../tags/tag44.xml"/><Relationship Id="rId2" Type="http://schemas.openxmlformats.org/officeDocument/2006/relationships/tags" Target="../tags/tag39.xml"/><Relationship Id="rId1" Type="http://schemas.openxmlformats.org/officeDocument/2006/relationships/tags" Target="../tags/tag38.xml"/><Relationship Id="rId6" Type="http://schemas.openxmlformats.org/officeDocument/2006/relationships/tags" Target="../tags/tag43.xml"/><Relationship Id="rId5" Type="http://schemas.openxmlformats.org/officeDocument/2006/relationships/tags" Target="../tags/tag42.xml"/><Relationship Id="rId4" Type="http://schemas.openxmlformats.org/officeDocument/2006/relationships/tags" Target="../tags/tag41.xml"/><Relationship Id="rId9"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tags" Target="../tags/tag48.xml"/><Relationship Id="rId2" Type="http://schemas.openxmlformats.org/officeDocument/2006/relationships/tags" Target="../tags/tag47.xml"/><Relationship Id="rId1" Type="http://schemas.openxmlformats.org/officeDocument/2006/relationships/tags" Target="../tags/tag46.xml"/><Relationship Id="rId5" Type="http://schemas.openxmlformats.org/officeDocument/2006/relationships/slideMaster" Target="../slideMasters/slideMaster2.xml"/><Relationship Id="rId4" Type="http://schemas.openxmlformats.org/officeDocument/2006/relationships/tags" Target="../tags/tag49.xml"/></Relationships>
</file>

<file path=ppt/slideLayouts/_rels/slideLayout18.xml.rels><?xml version="1.0" encoding="UTF-8" standalone="yes"?>
<Relationships xmlns="http://schemas.openxmlformats.org/package/2006/relationships"><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 Id="rId4"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tags" Target="../tags/tag55.xml"/><Relationship Id="rId7" Type="http://schemas.openxmlformats.org/officeDocument/2006/relationships/slideMaster" Target="../slideMasters/slideMaster2.xml"/><Relationship Id="rId2" Type="http://schemas.openxmlformats.org/officeDocument/2006/relationships/tags" Target="../tags/tag54.xml"/><Relationship Id="rId1" Type="http://schemas.openxmlformats.org/officeDocument/2006/relationships/tags" Target="../tags/tag53.xml"/><Relationship Id="rId6" Type="http://schemas.openxmlformats.org/officeDocument/2006/relationships/tags" Target="../tags/tag58.xml"/><Relationship Id="rId5" Type="http://schemas.openxmlformats.org/officeDocument/2006/relationships/tags" Target="../tags/tag57.xml"/><Relationship Id="rId4" Type="http://schemas.openxmlformats.org/officeDocument/2006/relationships/tags" Target="../tags/tag5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slideMaster" Target="../slideMasters/slideMaster2.xml"/><Relationship Id="rId5" Type="http://schemas.openxmlformats.org/officeDocument/2006/relationships/tags" Target="../tags/tag63.xml"/><Relationship Id="rId4" Type="http://schemas.openxmlformats.org/officeDocument/2006/relationships/tags" Target="../tags/tag62.xml"/></Relationships>
</file>

<file path=ppt/slideLayouts/_rels/slideLayout21.xml.rels><?xml version="1.0" encoding="UTF-8" standalone="yes"?>
<Relationships xmlns="http://schemas.openxmlformats.org/package/2006/relationships"><Relationship Id="rId3" Type="http://schemas.openxmlformats.org/officeDocument/2006/relationships/tags" Target="../tags/tag66.xml"/><Relationship Id="rId2" Type="http://schemas.openxmlformats.org/officeDocument/2006/relationships/tags" Target="../tags/tag65.xml"/><Relationship Id="rId1" Type="http://schemas.openxmlformats.org/officeDocument/2006/relationships/tags" Target="../tags/tag64.xml"/><Relationship Id="rId5" Type="http://schemas.openxmlformats.org/officeDocument/2006/relationships/slideMaster" Target="../slideMasters/slideMaster2.xml"/><Relationship Id="rId4" Type="http://schemas.openxmlformats.org/officeDocument/2006/relationships/tags" Target="../tags/tag67.xml"/></Relationships>
</file>

<file path=ppt/slideLayouts/_rels/slideLayout22.xml.rels><?xml version="1.0" encoding="UTF-8" standalone="yes"?>
<Relationships xmlns="http://schemas.openxmlformats.org/package/2006/relationships"><Relationship Id="rId8" Type="http://schemas.openxmlformats.org/officeDocument/2006/relationships/tags" Target="../tags/tag75.xml"/><Relationship Id="rId3" Type="http://schemas.openxmlformats.org/officeDocument/2006/relationships/tags" Target="../tags/tag70.xml"/><Relationship Id="rId7" Type="http://schemas.openxmlformats.org/officeDocument/2006/relationships/tags" Target="../tags/tag74.xml"/><Relationship Id="rId2" Type="http://schemas.openxmlformats.org/officeDocument/2006/relationships/tags" Target="../tags/tag69.xml"/><Relationship Id="rId1" Type="http://schemas.openxmlformats.org/officeDocument/2006/relationships/tags" Target="../tags/tag68.xml"/><Relationship Id="rId6" Type="http://schemas.openxmlformats.org/officeDocument/2006/relationships/tags" Target="../tags/tag73.xml"/><Relationship Id="rId5" Type="http://schemas.openxmlformats.org/officeDocument/2006/relationships/tags" Target="../tags/tag72.xml"/><Relationship Id="rId4" Type="http://schemas.openxmlformats.org/officeDocument/2006/relationships/tags" Target="../tags/tag71.xml"/><Relationship Id="rId9"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8" Type="http://schemas.openxmlformats.org/officeDocument/2006/relationships/tags" Target="../tags/tag83.xml"/><Relationship Id="rId3" Type="http://schemas.openxmlformats.org/officeDocument/2006/relationships/tags" Target="../tags/tag78.xml"/><Relationship Id="rId7" Type="http://schemas.openxmlformats.org/officeDocument/2006/relationships/tags" Target="../tags/tag82.xml"/><Relationship Id="rId12" Type="http://schemas.openxmlformats.org/officeDocument/2006/relationships/slideMaster" Target="../slideMasters/slideMaster2.xml"/><Relationship Id="rId2" Type="http://schemas.openxmlformats.org/officeDocument/2006/relationships/tags" Target="../tags/tag77.xml"/><Relationship Id="rId1" Type="http://schemas.openxmlformats.org/officeDocument/2006/relationships/tags" Target="../tags/tag76.xml"/><Relationship Id="rId6" Type="http://schemas.openxmlformats.org/officeDocument/2006/relationships/tags" Target="../tags/tag81.xml"/><Relationship Id="rId11" Type="http://schemas.openxmlformats.org/officeDocument/2006/relationships/tags" Target="../tags/tag86.xml"/><Relationship Id="rId5" Type="http://schemas.openxmlformats.org/officeDocument/2006/relationships/tags" Target="../tags/tag80.xml"/><Relationship Id="rId10" Type="http://schemas.openxmlformats.org/officeDocument/2006/relationships/tags" Target="../tags/tag85.xml"/><Relationship Id="rId4" Type="http://schemas.openxmlformats.org/officeDocument/2006/relationships/tags" Target="../tags/tag79.xml"/><Relationship Id="rId9" Type="http://schemas.openxmlformats.org/officeDocument/2006/relationships/tags" Target="../tags/tag84.xml"/></Relationships>
</file>

<file path=ppt/slideLayouts/_rels/slideLayout24.xml.rels><?xml version="1.0" encoding="UTF-8" standalone="yes"?>
<Relationships xmlns="http://schemas.openxmlformats.org/package/2006/relationships"><Relationship Id="rId8" Type="http://schemas.openxmlformats.org/officeDocument/2006/relationships/tags" Target="../tags/tag94.xml"/><Relationship Id="rId13" Type="http://schemas.openxmlformats.org/officeDocument/2006/relationships/slideMaster" Target="../slideMasters/slideMaster2.xml"/><Relationship Id="rId3" Type="http://schemas.openxmlformats.org/officeDocument/2006/relationships/tags" Target="../tags/tag89.xml"/><Relationship Id="rId7" Type="http://schemas.openxmlformats.org/officeDocument/2006/relationships/tags" Target="../tags/tag93.xml"/><Relationship Id="rId12" Type="http://schemas.openxmlformats.org/officeDocument/2006/relationships/tags" Target="../tags/tag98.xml"/><Relationship Id="rId2" Type="http://schemas.openxmlformats.org/officeDocument/2006/relationships/tags" Target="../tags/tag88.xml"/><Relationship Id="rId1" Type="http://schemas.openxmlformats.org/officeDocument/2006/relationships/tags" Target="../tags/tag87.xml"/><Relationship Id="rId6" Type="http://schemas.openxmlformats.org/officeDocument/2006/relationships/tags" Target="../tags/tag92.xml"/><Relationship Id="rId11" Type="http://schemas.openxmlformats.org/officeDocument/2006/relationships/tags" Target="../tags/tag97.xml"/><Relationship Id="rId5" Type="http://schemas.openxmlformats.org/officeDocument/2006/relationships/tags" Target="../tags/tag91.xml"/><Relationship Id="rId10" Type="http://schemas.openxmlformats.org/officeDocument/2006/relationships/tags" Target="../tags/tag96.xml"/><Relationship Id="rId4" Type="http://schemas.openxmlformats.org/officeDocument/2006/relationships/tags" Target="../tags/tag90.xml"/><Relationship Id="rId9" Type="http://schemas.openxmlformats.org/officeDocument/2006/relationships/tags" Target="../tags/tag95.xml"/></Relationships>
</file>

<file path=ppt/slideLayouts/_rels/slideLayout25.xml.rels><?xml version="1.0" encoding="UTF-8" standalone="yes"?>
<Relationships xmlns="http://schemas.openxmlformats.org/package/2006/relationships"><Relationship Id="rId8" Type="http://schemas.openxmlformats.org/officeDocument/2006/relationships/tags" Target="../tags/tag106.xml"/><Relationship Id="rId13" Type="http://schemas.openxmlformats.org/officeDocument/2006/relationships/tags" Target="../tags/tag111.xml"/><Relationship Id="rId3" Type="http://schemas.openxmlformats.org/officeDocument/2006/relationships/tags" Target="../tags/tag101.xml"/><Relationship Id="rId7" Type="http://schemas.openxmlformats.org/officeDocument/2006/relationships/tags" Target="../tags/tag105.xml"/><Relationship Id="rId12" Type="http://schemas.openxmlformats.org/officeDocument/2006/relationships/tags" Target="../tags/tag110.xml"/><Relationship Id="rId2" Type="http://schemas.openxmlformats.org/officeDocument/2006/relationships/tags" Target="../tags/tag100.xml"/><Relationship Id="rId1" Type="http://schemas.openxmlformats.org/officeDocument/2006/relationships/tags" Target="../tags/tag99.xml"/><Relationship Id="rId6" Type="http://schemas.openxmlformats.org/officeDocument/2006/relationships/tags" Target="../tags/tag104.xml"/><Relationship Id="rId11" Type="http://schemas.openxmlformats.org/officeDocument/2006/relationships/tags" Target="../tags/tag109.xml"/><Relationship Id="rId5" Type="http://schemas.openxmlformats.org/officeDocument/2006/relationships/tags" Target="../tags/tag103.xml"/><Relationship Id="rId10" Type="http://schemas.openxmlformats.org/officeDocument/2006/relationships/tags" Target="../tags/tag108.xml"/><Relationship Id="rId4" Type="http://schemas.openxmlformats.org/officeDocument/2006/relationships/tags" Target="../tags/tag102.xml"/><Relationship Id="rId9" Type="http://schemas.openxmlformats.org/officeDocument/2006/relationships/tags" Target="../tags/tag107.xml"/><Relationship Id="rId14"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8" Type="http://schemas.openxmlformats.org/officeDocument/2006/relationships/tags" Target="../tags/tag119.xml"/><Relationship Id="rId13" Type="http://schemas.openxmlformats.org/officeDocument/2006/relationships/tags" Target="../tags/tag124.xml"/><Relationship Id="rId3" Type="http://schemas.openxmlformats.org/officeDocument/2006/relationships/tags" Target="../tags/tag114.xml"/><Relationship Id="rId7" Type="http://schemas.openxmlformats.org/officeDocument/2006/relationships/tags" Target="../tags/tag118.xml"/><Relationship Id="rId12" Type="http://schemas.openxmlformats.org/officeDocument/2006/relationships/tags" Target="../tags/tag123.xml"/><Relationship Id="rId2" Type="http://schemas.openxmlformats.org/officeDocument/2006/relationships/tags" Target="../tags/tag113.xml"/><Relationship Id="rId1" Type="http://schemas.openxmlformats.org/officeDocument/2006/relationships/tags" Target="../tags/tag112.xml"/><Relationship Id="rId6" Type="http://schemas.openxmlformats.org/officeDocument/2006/relationships/tags" Target="../tags/tag117.xml"/><Relationship Id="rId11" Type="http://schemas.openxmlformats.org/officeDocument/2006/relationships/tags" Target="../tags/tag122.xml"/><Relationship Id="rId5" Type="http://schemas.openxmlformats.org/officeDocument/2006/relationships/tags" Target="../tags/tag116.xml"/><Relationship Id="rId10" Type="http://schemas.openxmlformats.org/officeDocument/2006/relationships/tags" Target="../tags/tag121.xml"/><Relationship Id="rId4" Type="http://schemas.openxmlformats.org/officeDocument/2006/relationships/tags" Target="../tags/tag115.xml"/><Relationship Id="rId9" Type="http://schemas.openxmlformats.org/officeDocument/2006/relationships/tags" Target="../tags/tag120.xml"/><Relationship Id="rId14"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8" Type="http://schemas.openxmlformats.org/officeDocument/2006/relationships/tags" Target="../tags/tag132.xml"/><Relationship Id="rId13" Type="http://schemas.openxmlformats.org/officeDocument/2006/relationships/tags" Target="../tags/tag137.xml"/><Relationship Id="rId3" Type="http://schemas.openxmlformats.org/officeDocument/2006/relationships/tags" Target="../tags/tag127.xml"/><Relationship Id="rId7" Type="http://schemas.openxmlformats.org/officeDocument/2006/relationships/tags" Target="../tags/tag131.xml"/><Relationship Id="rId12" Type="http://schemas.openxmlformats.org/officeDocument/2006/relationships/tags" Target="../tags/tag136.xml"/><Relationship Id="rId2" Type="http://schemas.openxmlformats.org/officeDocument/2006/relationships/tags" Target="../tags/tag126.xml"/><Relationship Id="rId1" Type="http://schemas.openxmlformats.org/officeDocument/2006/relationships/tags" Target="../tags/tag125.xml"/><Relationship Id="rId6" Type="http://schemas.openxmlformats.org/officeDocument/2006/relationships/tags" Target="../tags/tag130.xml"/><Relationship Id="rId11" Type="http://schemas.openxmlformats.org/officeDocument/2006/relationships/tags" Target="../tags/tag135.xml"/><Relationship Id="rId5" Type="http://schemas.openxmlformats.org/officeDocument/2006/relationships/tags" Target="../tags/tag129.xml"/><Relationship Id="rId10" Type="http://schemas.openxmlformats.org/officeDocument/2006/relationships/tags" Target="../tags/tag134.xml"/><Relationship Id="rId4" Type="http://schemas.openxmlformats.org/officeDocument/2006/relationships/tags" Target="../tags/tag128.xml"/><Relationship Id="rId9" Type="http://schemas.openxmlformats.org/officeDocument/2006/relationships/tags" Target="../tags/tag133.xml"/><Relationship Id="rId14"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8" Type="http://schemas.openxmlformats.org/officeDocument/2006/relationships/tags" Target="../tags/tag145.xml"/><Relationship Id="rId13" Type="http://schemas.openxmlformats.org/officeDocument/2006/relationships/slideMaster" Target="../slideMasters/slideMaster2.xml"/><Relationship Id="rId3" Type="http://schemas.openxmlformats.org/officeDocument/2006/relationships/tags" Target="../tags/tag140.xml"/><Relationship Id="rId7" Type="http://schemas.openxmlformats.org/officeDocument/2006/relationships/tags" Target="../tags/tag144.xml"/><Relationship Id="rId12" Type="http://schemas.openxmlformats.org/officeDocument/2006/relationships/tags" Target="../tags/tag149.xml"/><Relationship Id="rId2" Type="http://schemas.openxmlformats.org/officeDocument/2006/relationships/tags" Target="../tags/tag139.xml"/><Relationship Id="rId1" Type="http://schemas.openxmlformats.org/officeDocument/2006/relationships/tags" Target="../tags/tag138.xml"/><Relationship Id="rId6" Type="http://schemas.openxmlformats.org/officeDocument/2006/relationships/tags" Target="../tags/tag143.xml"/><Relationship Id="rId11" Type="http://schemas.openxmlformats.org/officeDocument/2006/relationships/tags" Target="../tags/tag148.xml"/><Relationship Id="rId5" Type="http://schemas.openxmlformats.org/officeDocument/2006/relationships/tags" Target="../tags/tag142.xml"/><Relationship Id="rId10" Type="http://schemas.openxmlformats.org/officeDocument/2006/relationships/tags" Target="../tags/tag147.xml"/><Relationship Id="rId4" Type="http://schemas.openxmlformats.org/officeDocument/2006/relationships/tags" Target="../tags/tag141.xml"/><Relationship Id="rId9" Type="http://schemas.openxmlformats.org/officeDocument/2006/relationships/tags" Target="../tags/tag146.xml"/></Relationships>
</file>

<file path=ppt/slideLayouts/_rels/slideLayout29.xml.rels><?xml version="1.0" encoding="UTF-8" standalone="yes"?>
<Relationships xmlns="http://schemas.openxmlformats.org/package/2006/relationships"><Relationship Id="rId8" Type="http://schemas.openxmlformats.org/officeDocument/2006/relationships/tags" Target="../tags/tag157.xml"/><Relationship Id="rId3" Type="http://schemas.openxmlformats.org/officeDocument/2006/relationships/tags" Target="../tags/tag152.xml"/><Relationship Id="rId7" Type="http://schemas.openxmlformats.org/officeDocument/2006/relationships/tags" Target="../tags/tag156.xml"/><Relationship Id="rId2" Type="http://schemas.openxmlformats.org/officeDocument/2006/relationships/tags" Target="../tags/tag151.xml"/><Relationship Id="rId1" Type="http://schemas.openxmlformats.org/officeDocument/2006/relationships/tags" Target="../tags/tag150.xml"/><Relationship Id="rId6" Type="http://schemas.openxmlformats.org/officeDocument/2006/relationships/tags" Target="../tags/tag155.xml"/><Relationship Id="rId11" Type="http://schemas.openxmlformats.org/officeDocument/2006/relationships/slideMaster" Target="../slideMasters/slideMaster2.xml"/><Relationship Id="rId5" Type="http://schemas.openxmlformats.org/officeDocument/2006/relationships/tags" Target="../tags/tag154.xml"/><Relationship Id="rId10" Type="http://schemas.openxmlformats.org/officeDocument/2006/relationships/tags" Target="../tags/tag159.xml"/><Relationship Id="rId4" Type="http://schemas.openxmlformats.org/officeDocument/2006/relationships/tags" Target="../tags/tag153.xml"/><Relationship Id="rId9" Type="http://schemas.openxmlformats.org/officeDocument/2006/relationships/tags" Target="../tags/tag158.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tags" Target="../tags/tag168.xml"/><Relationship Id="rId7" Type="http://schemas.openxmlformats.org/officeDocument/2006/relationships/slideMaster" Target="../slideMasters/slideMaster3.xml"/><Relationship Id="rId2" Type="http://schemas.openxmlformats.org/officeDocument/2006/relationships/tags" Target="../tags/tag167.xml"/><Relationship Id="rId1" Type="http://schemas.openxmlformats.org/officeDocument/2006/relationships/tags" Target="../tags/tag166.xml"/><Relationship Id="rId6" Type="http://schemas.openxmlformats.org/officeDocument/2006/relationships/tags" Target="../tags/tag171.xml"/><Relationship Id="rId5" Type="http://schemas.openxmlformats.org/officeDocument/2006/relationships/tags" Target="../tags/tag170.xml"/><Relationship Id="rId4" Type="http://schemas.openxmlformats.org/officeDocument/2006/relationships/tags" Target="../tags/tag169.xml"/></Relationships>
</file>

<file path=ppt/slideLayouts/_rels/slideLayout31.xml.rels><?xml version="1.0" encoding="UTF-8" standalone="yes"?>
<Relationships xmlns="http://schemas.openxmlformats.org/package/2006/relationships"><Relationship Id="rId3" Type="http://schemas.openxmlformats.org/officeDocument/2006/relationships/tags" Target="../tags/tag174.xml"/><Relationship Id="rId2" Type="http://schemas.openxmlformats.org/officeDocument/2006/relationships/tags" Target="../tags/tag173.xml"/><Relationship Id="rId1" Type="http://schemas.openxmlformats.org/officeDocument/2006/relationships/tags" Target="../tags/tag172.xml"/><Relationship Id="rId6" Type="http://schemas.openxmlformats.org/officeDocument/2006/relationships/slideMaster" Target="../slideMasters/slideMaster3.xml"/><Relationship Id="rId5" Type="http://schemas.openxmlformats.org/officeDocument/2006/relationships/tags" Target="../tags/tag176.xml"/><Relationship Id="rId4" Type="http://schemas.openxmlformats.org/officeDocument/2006/relationships/tags" Target="../tags/tag175.xml"/></Relationships>
</file>

<file path=ppt/slideLayouts/_rels/slideLayout32.xml.rels><?xml version="1.0" encoding="UTF-8" standalone="yes"?>
<Relationships xmlns="http://schemas.openxmlformats.org/package/2006/relationships"><Relationship Id="rId8" Type="http://schemas.openxmlformats.org/officeDocument/2006/relationships/slideMaster" Target="../slideMasters/slideMaster3.xml"/><Relationship Id="rId3" Type="http://schemas.openxmlformats.org/officeDocument/2006/relationships/tags" Target="../tags/tag179.xml"/><Relationship Id="rId7" Type="http://schemas.openxmlformats.org/officeDocument/2006/relationships/tags" Target="../tags/tag183.xml"/><Relationship Id="rId2" Type="http://schemas.openxmlformats.org/officeDocument/2006/relationships/tags" Target="../tags/tag178.xml"/><Relationship Id="rId1" Type="http://schemas.openxmlformats.org/officeDocument/2006/relationships/tags" Target="../tags/tag177.xml"/><Relationship Id="rId6" Type="http://schemas.openxmlformats.org/officeDocument/2006/relationships/tags" Target="../tags/tag182.xml"/><Relationship Id="rId5" Type="http://schemas.openxmlformats.org/officeDocument/2006/relationships/tags" Target="../tags/tag181.xml"/><Relationship Id="rId4" Type="http://schemas.openxmlformats.org/officeDocument/2006/relationships/tags" Target="../tags/tag180.xml"/><Relationship Id="rId9" Type="http://schemas.openxmlformats.org/officeDocument/2006/relationships/image" Target="../media/image3.jpeg"/></Relationships>
</file>

<file path=ppt/slideLayouts/_rels/slideLayout33.xml.rels><?xml version="1.0" encoding="UTF-8" standalone="yes"?>
<Relationships xmlns="http://schemas.openxmlformats.org/package/2006/relationships"><Relationship Id="rId3" Type="http://schemas.openxmlformats.org/officeDocument/2006/relationships/tags" Target="../tags/tag186.xml"/><Relationship Id="rId7" Type="http://schemas.openxmlformats.org/officeDocument/2006/relationships/slideMaster" Target="../slideMasters/slideMaster3.xml"/><Relationship Id="rId2" Type="http://schemas.openxmlformats.org/officeDocument/2006/relationships/tags" Target="../tags/tag185.xml"/><Relationship Id="rId1" Type="http://schemas.openxmlformats.org/officeDocument/2006/relationships/tags" Target="../tags/tag184.xml"/><Relationship Id="rId6" Type="http://schemas.openxmlformats.org/officeDocument/2006/relationships/tags" Target="../tags/tag189.xml"/><Relationship Id="rId5" Type="http://schemas.openxmlformats.org/officeDocument/2006/relationships/tags" Target="../tags/tag188.xml"/><Relationship Id="rId4" Type="http://schemas.openxmlformats.org/officeDocument/2006/relationships/tags" Target="../tags/tag187.xml"/></Relationships>
</file>

<file path=ppt/slideLayouts/_rels/slideLayout34.xml.rels><?xml version="1.0" encoding="UTF-8" standalone="yes"?>
<Relationships xmlns="http://schemas.openxmlformats.org/package/2006/relationships"><Relationship Id="rId8" Type="http://schemas.openxmlformats.org/officeDocument/2006/relationships/tags" Target="../tags/tag197.xml"/><Relationship Id="rId3" Type="http://schemas.openxmlformats.org/officeDocument/2006/relationships/tags" Target="../tags/tag192.xml"/><Relationship Id="rId7" Type="http://schemas.openxmlformats.org/officeDocument/2006/relationships/tags" Target="../tags/tag196.xml"/><Relationship Id="rId2" Type="http://schemas.openxmlformats.org/officeDocument/2006/relationships/tags" Target="../tags/tag191.xml"/><Relationship Id="rId1" Type="http://schemas.openxmlformats.org/officeDocument/2006/relationships/tags" Target="../tags/tag190.xml"/><Relationship Id="rId6" Type="http://schemas.openxmlformats.org/officeDocument/2006/relationships/tags" Target="../tags/tag195.xml"/><Relationship Id="rId5" Type="http://schemas.openxmlformats.org/officeDocument/2006/relationships/tags" Target="../tags/tag194.xml"/><Relationship Id="rId4" Type="http://schemas.openxmlformats.org/officeDocument/2006/relationships/tags" Target="../tags/tag193.xml"/><Relationship Id="rId9"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tags" Target="../tags/tag200.xml"/><Relationship Id="rId2" Type="http://schemas.openxmlformats.org/officeDocument/2006/relationships/tags" Target="../tags/tag199.xml"/><Relationship Id="rId1" Type="http://schemas.openxmlformats.org/officeDocument/2006/relationships/tags" Target="../tags/tag198.xml"/><Relationship Id="rId5" Type="http://schemas.openxmlformats.org/officeDocument/2006/relationships/slideMaster" Target="../slideMasters/slideMaster3.xml"/><Relationship Id="rId4" Type="http://schemas.openxmlformats.org/officeDocument/2006/relationships/tags" Target="../tags/tag201.xml"/></Relationships>
</file>

<file path=ppt/slideLayouts/_rels/slideLayout36.xml.rels><?xml version="1.0" encoding="UTF-8" standalone="yes"?>
<Relationships xmlns="http://schemas.openxmlformats.org/package/2006/relationships"><Relationship Id="rId3" Type="http://schemas.openxmlformats.org/officeDocument/2006/relationships/tags" Target="../tags/tag204.xml"/><Relationship Id="rId2" Type="http://schemas.openxmlformats.org/officeDocument/2006/relationships/tags" Target="../tags/tag203.xml"/><Relationship Id="rId1" Type="http://schemas.openxmlformats.org/officeDocument/2006/relationships/tags" Target="../tags/tag202.xml"/><Relationship Id="rId4"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tags" Target="../tags/tag207.xml"/><Relationship Id="rId7" Type="http://schemas.openxmlformats.org/officeDocument/2006/relationships/slideMaster" Target="../slideMasters/slideMaster3.xml"/><Relationship Id="rId2" Type="http://schemas.openxmlformats.org/officeDocument/2006/relationships/tags" Target="../tags/tag206.xml"/><Relationship Id="rId1" Type="http://schemas.openxmlformats.org/officeDocument/2006/relationships/tags" Target="../tags/tag205.xml"/><Relationship Id="rId6" Type="http://schemas.openxmlformats.org/officeDocument/2006/relationships/tags" Target="../tags/tag210.xml"/><Relationship Id="rId5" Type="http://schemas.openxmlformats.org/officeDocument/2006/relationships/tags" Target="../tags/tag209.xml"/><Relationship Id="rId4" Type="http://schemas.openxmlformats.org/officeDocument/2006/relationships/tags" Target="../tags/tag208.xml"/></Relationships>
</file>

<file path=ppt/slideLayouts/_rels/slideLayout38.xml.rels><?xml version="1.0" encoding="UTF-8" standalone="yes"?>
<Relationships xmlns="http://schemas.openxmlformats.org/package/2006/relationships"><Relationship Id="rId3" Type="http://schemas.openxmlformats.org/officeDocument/2006/relationships/tags" Target="../tags/tag213.xml"/><Relationship Id="rId2" Type="http://schemas.openxmlformats.org/officeDocument/2006/relationships/tags" Target="../tags/tag212.xml"/><Relationship Id="rId1" Type="http://schemas.openxmlformats.org/officeDocument/2006/relationships/tags" Target="../tags/tag211.xml"/><Relationship Id="rId6" Type="http://schemas.openxmlformats.org/officeDocument/2006/relationships/slideMaster" Target="../slideMasters/slideMaster3.xml"/><Relationship Id="rId5" Type="http://schemas.openxmlformats.org/officeDocument/2006/relationships/tags" Target="../tags/tag215.xml"/><Relationship Id="rId4" Type="http://schemas.openxmlformats.org/officeDocument/2006/relationships/tags" Target="../tags/tag214.xml"/></Relationships>
</file>

<file path=ppt/slideLayouts/_rels/slideLayout39.xml.rels><?xml version="1.0" encoding="UTF-8" standalone="yes"?>
<Relationships xmlns="http://schemas.openxmlformats.org/package/2006/relationships"><Relationship Id="rId3" Type="http://schemas.openxmlformats.org/officeDocument/2006/relationships/tags" Target="../tags/tag218.xml"/><Relationship Id="rId2" Type="http://schemas.openxmlformats.org/officeDocument/2006/relationships/tags" Target="../tags/tag217.xml"/><Relationship Id="rId1" Type="http://schemas.openxmlformats.org/officeDocument/2006/relationships/tags" Target="../tags/tag216.xml"/><Relationship Id="rId5" Type="http://schemas.openxmlformats.org/officeDocument/2006/relationships/slideMaster" Target="../slideMasters/slideMaster3.xml"/><Relationship Id="rId4" Type="http://schemas.openxmlformats.org/officeDocument/2006/relationships/tags" Target="../tags/tag219.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8" Type="http://schemas.openxmlformats.org/officeDocument/2006/relationships/slideMaster" Target="../slideMasters/slideMaster3.xml"/><Relationship Id="rId3" Type="http://schemas.openxmlformats.org/officeDocument/2006/relationships/tags" Target="../tags/tag222.xml"/><Relationship Id="rId7" Type="http://schemas.openxmlformats.org/officeDocument/2006/relationships/tags" Target="../tags/tag226.xml"/><Relationship Id="rId2" Type="http://schemas.openxmlformats.org/officeDocument/2006/relationships/tags" Target="../tags/tag221.xml"/><Relationship Id="rId1" Type="http://schemas.openxmlformats.org/officeDocument/2006/relationships/tags" Target="../tags/tag220.xml"/><Relationship Id="rId6" Type="http://schemas.openxmlformats.org/officeDocument/2006/relationships/tags" Target="../tags/tag225.xml"/><Relationship Id="rId5" Type="http://schemas.openxmlformats.org/officeDocument/2006/relationships/tags" Target="../tags/tag224.xml"/><Relationship Id="rId4" Type="http://schemas.openxmlformats.org/officeDocument/2006/relationships/tags" Target="../tags/tag223.xml"/><Relationship Id="rId9" Type="http://schemas.openxmlformats.org/officeDocument/2006/relationships/image" Target="../media/image2.jpeg"/></Relationships>
</file>

<file path=ppt/slideLayouts/_rels/slideLayout41.xml.rels><?xml version="1.0" encoding="UTF-8" standalone="yes"?>
<Relationships xmlns="http://schemas.openxmlformats.org/package/2006/relationships"><Relationship Id="rId3" Type="http://schemas.openxmlformats.org/officeDocument/2006/relationships/tags" Target="../tags/tag229.xml"/><Relationship Id="rId2" Type="http://schemas.openxmlformats.org/officeDocument/2006/relationships/tags" Target="../tags/tag228.xml"/><Relationship Id="rId1" Type="http://schemas.openxmlformats.org/officeDocument/2006/relationships/tags" Target="../tags/tag227.xml"/><Relationship Id="rId5" Type="http://schemas.openxmlformats.org/officeDocument/2006/relationships/slideMaster" Target="../slideMasters/slideMaster3.xml"/><Relationship Id="rId4" Type="http://schemas.openxmlformats.org/officeDocument/2006/relationships/tags" Target="../tags/tag230.xml"/></Relationships>
</file>

<file path=ppt/slideLayouts/_rels/slideLayout42.xml.rels><?xml version="1.0" encoding="UTF-8" standalone="yes"?>
<Relationships xmlns="http://schemas.openxmlformats.org/package/2006/relationships"><Relationship Id="rId3" Type="http://schemas.openxmlformats.org/officeDocument/2006/relationships/tags" Target="../tags/tag233.xml"/><Relationship Id="rId7" Type="http://schemas.openxmlformats.org/officeDocument/2006/relationships/slideMaster" Target="../slideMasters/slideMaster3.xml"/><Relationship Id="rId2" Type="http://schemas.openxmlformats.org/officeDocument/2006/relationships/tags" Target="../tags/tag232.xml"/><Relationship Id="rId1" Type="http://schemas.openxmlformats.org/officeDocument/2006/relationships/tags" Target="../tags/tag231.xml"/><Relationship Id="rId6" Type="http://schemas.openxmlformats.org/officeDocument/2006/relationships/tags" Target="../tags/tag236.xml"/><Relationship Id="rId5" Type="http://schemas.openxmlformats.org/officeDocument/2006/relationships/tags" Target="../tags/tag235.xml"/><Relationship Id="rId4" Type="http://schemas.openxmlformats.org/officeDocument/2006/relationships/tags" Target="../tags/tag234.xml"/></Relationships>
</file>

<file path=ppt/slideLayouts/_rels/slideLayout43.xml.rels><?xml version="1.0" encoding="UTF-8" standalone="yes"?>
<Relationships xmlns="http://schemas.openxmlformats.org/package/2006/relationships"><Relationship Id="rId8" Type="http://schemas.openxmlformats.org/officeDocument/2006/relationships/slideMaster" Target="../slideMasters/slideMaster3.xml"/><Relationship Id="rId3" Type="http://schemas.openxmlformats.org/officeDocument/2006/relationships/tags" Target="../tags/tag239.xml"/><Relationship Id="rId7" Type="http://schemas.openxmlformats.org/officeDocument/2006/relationships/tags" Target="../tags/tag243.xml"/><Relationship Id="rId2" Type="http://schemas.openxmlformats.org/officeDocument/2006/relationships/tags" Target="../tags/tag238.xml"/><Relationship Id="rId1" Type="http://schemas.openxmlformats.org/officeDocument/2006/relationships/tags" Target="../tags/tag237.xml"/><Relationship Id="rId6" Type="http://schemas.openxmlformats.org/officeDocument/2006/relationships/tags" Target="../tags/tag242.xml"/><Relationship Id="rId5" Type="http://schemas.openxmlformats.org/officeDocument/2006/relationships/tags" Target="../tags/tag241.xml"/><Relationship Id="rId4" Type="http://schemas.openxmlformats.org/officeDocument/2006/relationships/tags" Target="../tags/tag240.xml"/></Relationships>
</file>

<file path=ppt/slideLayouts/_rels/slideLayout44.xml.rels><?xml version="1.0" encoding="UTF-8" standalone="yes"?>
<Relationships xmlns="http://schemas.openxmlformats.org/package/2006/relationships"><Relationship Id="rId8" Type="http://schemas.openxmlformats.org/officeDocument/2006/relationships/slideMaster" Target="../slideMasters/slideMaster3.xml"/><Relationship Id="rId3" Type="http://schemas.openxmlformats.org/officeDocument/2006/relationships/tags" Target="../tags/tag246.xml"/><Relationship Id="rId7" Type="http://schemas.openxmlformats.org/officeDocument/2006/relationships/tags" Target="../tags/tag250.xml"/><Relationship Id="rId2" Type="http://schemas.openxmlformats.org/officeDocument/2006/relationships/tags" Target="../tags/tag245.xml"/><Relationship Id="rId1" Type="http://schemas.openxmlformats.org/officeDocument/2006/relationships/tags" Target="../tags/tag244.xml"/><Relationship Id="rId6" Type="http://schemas.openxmlformats.org/officeDocument/2006/relationships/tags" Target="../tags/tag249.xml"/><Relationship Id="rId5" Type="http://schemas.openxmlformats.org/officeDocument/2006/relationships/tags" Target="../tags/tag248.xml"/><Relationship Id="rId4" Type="http://schemas.openxmlformats.org/officeDocument/2006/relationships/tags" Target="../tags/tag247.xml"/></Relationships>
</file>

<file path=ppt/slideLayouts/_rels/slideLayout45.xml.rels><?xml version="1.0" encoding="UTF-8" standalone="yes"?>
<Relationships xmlns="http://schemas.openxmlformats.org/package/2006/relationships"><Relationship Id="rId8" Type="http://schemas.openxmlformats.org/officeDocument/2006/relationships/slideMaster" Target="../slideMasters/slideMaster3.xml"/><Relationship Id="rId3" Type="http://schemas.openxmlformats.org/officeDocument/2006/relationships/tags" Target="../tags/tag253.xml"/><Relationship Id="rId7" Type="http://schemas.openxmlformats.org/officeDocument/2006/relationships/tags" Target="../tags/tag257.xml"/><Relationship Id="rId2" Type="http://schemas.openxmlformats.org/officeDocument/2006/relationships/tags" Target="../tags/tag252.xml"/><Relationship Id="rId1" Type="http://schemas.openxmlformats.org/officeDocument/2006/relationships/tags" Target="../tags/tag251.xml"/><Relationship Id="rId6" Type="http://schemas.openxmlformats.org/officeDocument/2006/relationships/tags" Target="../tags/tag256.xml"/><Relationship Id="rId5" Type="http://schemas.openxmlformats.org/officeDocument/2006/relationships/tags" Target="../tags/tag255.xml"/><Relationship Id="rId4" Type="http://schemas.openxmlformats.org/officeDocument/2006/relationships/tags" Target="../tags/tag254.xml"/></Relationships>
</file>

<file path=ppt/slideLayouts/_rels/slideLayout46.xml.rels><?xml version="1.0" encoding="UTF-8" standalone="yes"?>
<Relationships xmlns="http://schemas.openxmlformats.org/package/2006/relationships"><Relationship Id="rId8" Type="http://schemas.openxmlformats.org/officeDocument/2006/relationships/tags" Target="../tags/tag265.xml"/><Relationship Id="rId3" Type="http://schemas.openxmlformats.org/officeDocument/2006/relationships/tags" Target="../tags/tag260.xml"/><Relationship Id="rId7" Type="http://schemas.openxmlformats.org/officeDocument/2006/relationships/tags" Target="../tags/tag264.xml"/><Relationship Id="rId2" Type="http://schemas.openxmlformats.org/officeDocument/2006/relationships/tags" Target="../tags/tag259.xml"/><Relationship Id="rId1" Type="http://schemas.openxmlformats.org/officeDocument/2006/relationships/tags" Target="../tags/tag258.xml"/><Relationship Id="rId6" Type="http://schemas.openxmlformats.org/officeDocument/2006/relationships/tags" Target="../tags/tag263.xml"/><Relationship Id="rId5" Type="http://schemas.openxmlformats.org/officeDocument/2006/relationships/tags" Target="../tags/tag262.xml"/><Relationship Id="rId10" Type="http://schemas.openxmlformats.org/officeDocument/2006/relationships/slideMaster" Target="../slideMasters/slideMaster3.xml"/><Relationship Id="rId4" Type="http://schemas.openxmlformats.org/officeDocument/2006/relationships/tags" Target="../tags/tag261.xml"/><Relationship Id="rId9" Type="http://schemas.openxmlformats.org/officeDocument/2006/relationships/tags" Target="../tags/tag266.xml"/></Relationships>
</file>

<file path=ppt/slideLayouts/_rels/slideLayout47.xml.rels><?xml version="1.0" encoding="UTF-8" standalone="yes"?>
<Relationships xmlns="http://schemas.openxmlformats.org/package/2006/relationships"><Relationship Id="rId3" Type="http://schemas.openxmlformats.org/officeDocument/2006/relationships/tags" Target="../tags/tag269.xml"/><Relationship Id="rId7" Type="http://schemas.openxmlformats.org/officeDocument/2006/relationships/slideMaster" Target="../slideMasters/slideMaster3.xml"/><Relationship Id="rId2" Type="http://schemas.openxmlformats.org/officeDocument/2006/relationships/tags" Target="../tags/tag268.xml"/><Relationship Id="rId1" Type="http://schemas.openxmlformats.org/officeDocument/2006/relationships/tags" Target="../tags/tag267.xml"/><Relationship Id="rId6" Type="http://schemas.openxmlformats.org/officeDocument/2006/relationships/tags" Target="../tags/tag272.xml"/><Relationship Id="rId5" Type="http://schemas.openxmlformats.org/officeDocument/2006/relationships/tags" Target="../tags/tag271.xml"/><Relationship Id="rId4" Type="http://schemas.openxmlformats.org/officeDocument/2006/relationships/tags" Target="../tags/tag270.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65E03948-D416-49AA-81A6-9D281A1AE0FF}" type="datetimeFigureOut">
              <a:rPr lang="zh-CN" altLang="en-US"/>
              <a:t>2023/5/19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D4391E-76C9-40C9-B421-3F9EB6606255}" type="slidenum">
              <a:rPr lang="zh-CN" altLang="en-US"/>
              <a:t>‹#›</a:t>
            </a:fld>
            <a:endParaRPr lang="zh-CN" alt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65E03948-D416-49AA-81A6-9D281A1AE0FF}" type="datetimeFigureOut">
              <a:rPr lang="zh-CN" altLang="en-US"/>
              <a:t>2023/5/19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D4391E-76C9-40C9-B421-3F9EB6606255}" type="slidenum">
              <a:rPr lang="zh-CN" altLang="en-US"/>
              <a:t>‹#›</a:t>
            </a:fld>
            <a:endParaRPr lang="zh-CN" alt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65E03948-D416-49AA-81A6-9D281A1AE0FF}" type="datetimeFigureOut">
              <a:rPr lang="zh-CN" altLang="en-US"/>
              <a:t>2023/5/19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D4391E-76C9-40C9-B421-3F9EB6606255}" type="slidenum">
              <a:rPr lang="zh-CN" altLang="en-US"/>
              <a:t>‹#›</a:t>
            </a:fld>
            <a:endParaRPr lang="zh-CN" altLang="en-US"/>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13" name="任意多边形: 形状 12"/>
          <p:cNvSpPr/>
          <p:nvPr>
            <p:custDataLst>
              <p:tags r:id="rId1"/>
            </p:custDataLst>
          </p:nvPr>
        </p:nvSpPr>
        <p:spPr>
          <a:xfrm rot="10800000">
            <a:off x="3244802" y="0"/>
            <a:ext cx="8946988" cy="6858000"/>
          </a:xfrm>
          <a:custGeom>
            <a:avLst/>
            <a:gdLst>
              <a:gd name="connsiteX0" fmla="*/ 8946988 w 8946988"/>
              <a:gd name="connsiteY0" fmla="*/ 6858000 h 6858000"/>
              <a:gd name="connsiteX1" fmla="*/ 0 w 8946988"/>
              <a:gd name="connsiteY1" fmla="*/ 6858000 h 6858000"/>
              <a:gd name="connsiteX2" fmla="*/ 9315 w 8946988"/>
              <a:gd name="connsiteY2" fmla="*/ 0 h 6858000"/>
              <a:gd name="connsiteX3" fmla="*/ 2685840 w 8946988"/>
              <a:gd name="connsiteY3" fmla="*/ 0 h 6858000"/>
            </a:gdLst>
            <a:ahLst/>
            <a:cxnLst>
              <a:cxn ang="0">
                <a:pos x="connsiteX0" y="connsiteY0"/>
              </a:cxn>
              <a:cxn ang="0">
                <a:pos x="connsiteX1" y="connsiteY1"/>
              </a:cxn>
              <a:cxn ang="0">
                <a:pos x="connsiteX2" y="connsiteY2"/>
              </a:cxn>
              <a:cxn ang="0">
                <a:pos x="connsiteX3" y="connsiteY3"/>
              </a:cxn>
            </a:cxnLst>
            <a:rect l="l" t="t" r="r" b="b"/>
            <a:pathLst>
              <a:path w="8946988" h="6858000">
                <a:moveTo>
                  <a:pt x="8946988" y="6858000"/>
                </a:moveTo>
                <a:lnTo>
                  <a:pt x="0" y="6858000"/>
                </a:lnTo>
                <a:lnTo>
                  <a:pt x="9315" y="0"/>
                </a:lnTo>
                <a:lnTo>
                  <a:pt x="2685840" y="0"/>
                </a:lnTo>
                <a:close/>
              </a:path>
            </a:pathLst>
          </a:custGeom>
          <a:blipFill dpi="0" rotWithShape="0">
            <a:blip r:embed="rId12" cstate="screen"/>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a:p>
        </p:txBody>
      </p:sp>
      <p:sp>
        <p:nvSpPr>
          <p:cNvPr id="14" name="任意多边形: 形状 13"/>
          <p:cNvSpPr/>
          <p:nvPr>
            <p:custDataLst>
              <p:tags r:id="rId2"/>
            </p:custDataLst>
          </p:nvPr>
        </p:nvSpPr>
        <p:spPr>
          <a:xfrm rot="10800000">
            <a:off x="3244802" y="-2918"/>
            <a:ext cx="8976698" cy="6862757"/>
          </a:xfrm>
          <a:custGeom>
            <a:avLst/>
            <a:gdLst>
              <a:gd name="connsiteX0" fmla="*/ 8976698 w 8976698"/>
              <a:gd name="connsiteY0" fmla="*/ 6862757 h 6862757"/>
              <a:gd name="connsiteX1" fmla="*/ 0 w 8976698"/>
              <a:gd name="connsiteY1" fmla="*/ 6862757 h 6862757"/>
              <a:gd name="connsiteX2" fmla="*/ 9359 w 8976698"/>
              <a:gd name="connsiteY2" fmla="*/ 0 h 6862757"/>
              <a:gd name="connsiteX3" fmla="*/ 2685884 w 8976698"/>
              <a:gd name="connsiteY3" fmla="*/ 0 h 6862757"/>
            </a:gdLst>
            <a:ahLst/>
            <a:cxnLst>
              <a:cxn ang="0">
                <a:pos x="connsiteX0" y="connsiteY0"/>
              </a:cxn>
              <a:cxn ang="0">
                <a:pos x="connsiteX1" y="connsiteY1"/>
              </a:cxn>
              <a:cxn ang="0">
                <a:pos x="connsiteX2" y="connsiteY2"/>
              </a:cxn>
              <a:cxn ang="0">
                <a:pos x="connsiteX3" y="connsiteY3"/>
              </a:cxn>
            </a:cxnLst>
            <a:rect l="l" t="t" r="r" b="b"/>
            <a:pathLst>
              <a:path w="8976698" h="6862757">
                <a:moveTo>
                  <a:pt x="8976698" y="6862757"/>
                </a:moveTo>
                <a:lnTo>
                  <a:pt x="0" y="6862757"/>
                </a:lnTo>
                <a:lnTo>
                  <a:pt x="9359" y="0"/>
                </a:lnTo>
                <a:lnTo>
                  <a:pt x="2685884" y="0"/>
                </a:lnTo>
                <a:close/>
              </a:path>
            </a:pathLst>
          </a:custGeom>
          <a:solidFill>
            <a:srgbClr val="455171">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nvGrpSpPr>
          <p:cNvPr id="12" name="组合 11"/>
          <p:cNvGrpSpPr/>
          <p:nvPr>
            <p:custDataLst>
              <p:tags r:id="rId3"/>
            </p:custDataLst>
          </p:nvPr>
        </p:nvGrpSpPr>
        <p:grpSpPr>
          <a:xfrm>
            <a:off x="557881" y="3882916"/>
            <a:ext cx="1633414" cy="614561"/>
            <a:chOff x="949766" y="3882916"/>
            <a:chExt cx="2002973" cy="753605"/>
          </a:xfrm>
        </p:grpSpPr>
        <p:sp>
          <p:nvSpPr>
            <p:cNvPr id="8" name="矩形 7"/>
            <p:cNvSpPr/>
            <p:nvPr>
              <p:custDataLst>
                <p:tags r:id="rId9"/>
              </p:custDataLst>
            </p:nvPr>
          </p:nvSpPr>
          <p:spPr>
            <a:xfrm>
              <a:off x="949766" y="3882916"/>
              <a:ext cx="2002973" cy="7078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custDataLst>
                <p:tags r:id="rId10"/>
              </p:custDataLst>
            </p:nvPr>
          </p:nvSpPr>
          <p:spPr>
            <a:xfrm>
              <a:off x="949766" y="4590802"/>
              <a:ext cx="2002973" cy="457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ctrTitle" hasCustomPrompt="1"/>
            <p:custDataLst>
              <p:tags r:id="rId4"/>
            </p:custDataLst>
          </p:nvPr>
        </p:nvSpPr>
        <p:spPr>
          <a:xfrm>
            <a:off x="472073" y="2579256"/>
            <a:ext cx="4782098" cy="757130"/>
          </a:xfrm>
        </p:spPr>
        <p:txBody>
          <a:bodyPr wrap="square" anchor="b">
            <a:noAutofit/>
          </a:bodyPr>
          <a:lstStyle>
            <a:lvl1pPr algn="l">
              <a:defRPr sz="4400">
                <a:solidFill>
                  <a:schemeClr val="accent1"/>
                </a:solidFill>
              </a:defRPr>
            </a:lvl1pPr>
          </a:lstStyle>
          <a:p>
            <a:r>
              <a:rPr lang="zh-CN" altLang="en-US" dirty="0"/>
              <a:t>单击此处编辑标题</a:t>
            </a:r>
          </a:p>
        </p:txBody>
      </p:sp>
      <p:sp>
        <p:nvSpPr>
          <p:cNvPr id="3" name="副标题 2"/>
          <p:cNvSpPr>
            <a:spLocks noGrp="1"/>
          </p:cNvSpPr>
          <p:nvPr>
            <p:ph type="subTitle" idx="1"/>
            <p:custDataLst>
              <p:tags r:id="rId5"/>
            </p:custDataLst>
          </p:nvPr>
        </p:nvSpPr>
        <p:spPr>
          <a:xfrm>
            <a:off x="472073" y="3428461"/>
            <a:ext cx="4782098" cy="286232"/>
          </a:xfrm>
        </p:spPr>
        <p:txBody>
          <a:bodyPr wrap="square">
            <a:noAutofit/>
          </a:bodyPr>
          <a:lstStyle>
            <a:lvl1pPr marL="0" indent="0" algn="l">
              <a:buNone/>
              <a:defRPr sz="160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sp>
        <p:nvSpPr>
          <p:cNvPr id="4" name="日期占位符 3"/>
          <p:cNvSpPr>
            <a:spLocks noGrp="1"/>
          </p:cNvSpPr>
          <p:nvPr>
            <p:ph type="dt" sz="half" idx="10"/>
            <p:custDataLst>
              <p:tags r:id="rId6"/>
            </p:custDataLst>
          </p:nvPr>
        </p:nvSpPr>
        <p:spPr/>
        <p:txBody>
          <a:bodyPr/>
          <a:lstStyle/>
          <a:p>
            <a:fld id="{760FBDFE-C587-4B4C-A407-44438C67B59E}" type="datetimeFigureOut">
              <a:rPr lang="zh-CN" altLang="en-US" smtClean="0"/>
              <a:t>2023/5/19</a:t>
            </a:fld>
            <a:endParaRPr lang="zh-CN" altLang="en-US"/>
          </a:p>
        </p:txBody>
      </p:sp>
      <p:sp>
        <p:nvSpPr>
          <p:cNvPr id="5" name="页脚占位符 4"/>
          <p:cNvSpPr>
            <a:spLocks noGrp="1"/>
          </p:cNvSpPr>
          <p:nvPr>
            <p:ph type="ftr" sz="quarter" idx="11"/>
            <p:custDataLst>
              <p:tags r:id="rId7"/>
            </p:custDataLst>
          </p:nvPr>
        </p:nvSpPr>
        <p:spPr>
          <a:xfrm>
            <a:off x="4038600" y="6346825"/>
            <a:ext cx="4114800" cy="365125"/>
          </a:xfrm>
        </p:spPr>
        <p:txBody>
          <a:bodyPr/>
          <a:lstStyle/>
          <a:p>
            <a:endParaRPr lang="zh-CN" altLang="en-US"/>
          </a:p>
        </p:txBody>
      </p:sp>
      <p:sp>
        <p:nvSpPr>
          <p:cNvPr id="6" name="灯片编号占位符 5"/>
          <p:cNvSpPr>
            <a:spLocks noGrp="1"/>
          </p:cNvSpPr>
          <p:nvPr>
            <p:ph type="sldNum" sz="quarter" idx="12"/>
            <p:custDataLst>
              <p:tags r:id="rId8"/>
            </p:custDataLst>
          </p:nvPr>
        </p:nvSpPr>
        <p:spPr>
          <a:xfrm>
            <a:off x="8610600" y="6346825"/>
            <a:ext cx="2743200" cy="365125"/>
          </a:xfrm>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单击此处编辑母版标题样式</a:t>
            </a:r>
          </a:p>
        </p:txBody>
      </p:sp>
      <p:sp>
        <p:nvSpPr>
          <p:cNvPr id="3" name="内容占位符 2"/>
          <p:cNvSpPr>
            <a:spLocks noGrp="1"/>
          </p:cNvSpPr>
          <p:nvPr>
            <p:ph idx="1"/>
            <p:custDataLst>
              <p:tags r:id="rId2"/>
            </p:custDataLst>
          </p:nvPr>
        </p:nvSpPr>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2023/5/19</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7" name="等腰三角形 6"/>
          <p:cNvSpPr/>
          <p:nvPr>
            <p:custDataLst>
              <p:tags r:id="rId1"/>
            </p:custDataLst>
          </p:nvPr>
        </p:nvSpPr>
        <p:spPr>
          <a:xfrm rot="5400000">
            <a:off x="365579" y="-384630"/>
            <a:ext cx="3106057" cy="3875317"/>
          </a:xfrm>
          <a:prstGeom prst="triangle">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custDataLst>
              <p:tags r:id="rId2"/>
            </p:custDataLst>
          </p:nvPr>
        </p:nvSpPr>
        <p:spPr>
          <a:xfrm rot="16200000">
            <a:off x="8672738" y="3367313"/>
            <a:ext cx="3106057" cy="3875317"/>
          </a:xfrm>
          <a:prstGeom prst="triangle">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12"/>
          <p:cNvSpPr/>
          <p:nvPr>
            <p:custDataLst>
              <p:tags r:id="rId3"/>
            </p:custDataLst>
          </p:nvPr>
        </p:nvSpPr>
        <p:spPr>
          <a:xfrm rot="19299726">
            <a:off x="6750617" y="4812139"/>
            <a:ext cx="6346464" cy="695922"/>
          </a:xfrm>
          <a:custGeom>
            <a:avLst/>
            <a:gdLst>
              <a:gd name="connsiteX0" fmla="*/ 0 w 5892800"/>
              <a:gd name="connsiteY0" fmla="*/ 0 h 707886"/>
              <a:gd name="connsiteX1" fmla="*/ 5892800 w 5892800"/>
              <a:gd name="connsiteY1" fmla="*/ 0 h 707886"/>
              <a:gd name="connsiteX2" fmla="*/ 5892800 w 5892800"/>
              <a:gd name="connsiteY2" fmla="*/ 707886 h 707886"/>
              <a:gd name="connsiteX3" fmla="*/ 0 w 5892800"/>
              <a:gd name="connsiteY3" fmla="*/ 707886 h 707886"/>
              <a:gd name="connsiteX4" fmla="*/ 0 w 5892800"/>
              <a:gd name="connsiteY4" fmla="*/ 0 h 707886"/>
              <a:gd name="connsiteX0-1" fmla="*/ 0 w 6244155"/>
              <a:gd name="connsiteY0-2" fmla="*/ 0 h 707886"/>
              <a:gd name="connsiteX1-3" fmla="*/ 6244155 w 6244155"/>
              <a:gd name="connsiteY1-4" fmla="*/ 293 h 707886"/>
              <a:gd name="connsiteX2-5" fmla="*/ 5892800 w 6244155"/>
              <a:gd name="connsiteY2-6" fmla="*/ 707886 h 707886"/>
              <a:gd name="connsiteX3-7" fmla="*/ 0 w 6244155"/>
              <a:gd name="connsiteY3-8" fmla="*/ 707886 h 707886"/>
              <a:gd name="connsiteX4-9" fmla="*/ 0 w 6244155"/>
              <a:gd name="connsiteY4-10" fmla="*/ 0 h 707886"/>
              <a:gd name="connsiteX0-11" fmla="*/ 0 w 6244155"/>
              <a:gd name="connsiteY0-12" fmla="*/ 0 h 707886"/>
              <a:gd name="connsiteX1-13" fmla="*/ 6244155 w 6244155"/>
              <a:gd name="connsiteY1-14" fmla="*/ 293 h 707886"/>
              <a:gd name="connsiteX2-15" fmla="*/ 5654769 w 6244155"/>
              <a:gd name="connsiteY2-16" fmla="*/ 704690 h 707886"/>
              <a:gd name="connsiteX3-17" fmla="*/ 0 w 6244155"/>
              <a:gd name="connsiteY3-18" fmla="*/ 707886 h 707886"/>
              <a:gd name="connsiteX4-19" fmla="*/ 0 w 6244155"/>
              <a:gd name="connsiteY4-20" fmla="*/ 0 h 707886"/>
              <a:gd name="connsiteX0-21" fmla="*/ 0 w 6201341"/>
              <a:gd name="connsiteY0-22" fmla="*/ 0 h 707886"/>
              <a:gd name="connsiteX1-23" fmla="*/ 6201341 w 6201341"/>
              <a:gd name="connsiteY1-24" fmla="*/ 5293 h 707886"/>
              <a:gd name="connsiteX2-25" fmla="*/ 5654769 w 6201341"/>
              <a:gd name="connsiteY2-26" fmla="*/ 704690 h 707886"/>
              <a:gd name="connsiteX3-27" fmla="*/ 0 w 6201341"/>
              <a:gd name="connsiteY3-28" fmla="*/ 707886 h 707886"/>
              <a:gd name="connsiteX4-29" fmla="*/ 0 w 6201341"/>
              <a:gd name="connsiteY4-30" fmla="*/ 0 h 707886"/>
              <a:gd name="connsiteX0-31" fmla="*/ 0 w 6201341"/>
              <a:gd name="connsiteY0-32" fmla="*/ 0 h 707886"/>
              <a:gd name="connsiteX1-33" fmla="*/ 6201341 w 6201341"/>
              <a:gd name="connsiteY1-34" fmla="*/ 5293 h 707886"/>
              <a:gd name="connsiteX2-35" fmla="*/ 5638088 w 6201341"/>
              <a:gd name="connsiteY2-36" fmla="*/ 701215 h 707886"/>
              <a:gd name="connsiteX3-37" fmla="*/ 0 w 6201341"/>
              <a:gd name="connsiteY3-38" fmla="*/ 707886 h 707886"/>
              <a:gd name="connsiteX4-39" fmla="*/ 0 w 6201341"/>
              <a:gd name="connsiteY4-40" fmla="*/ 0 h 707886"/>
              <a:gd name="connsiteX0-41" fmla="*/ 0 w 6201341"/>
              <a:gd name="connsiteY0-42" fmla="*/ 0 h 701215"/>
              <a:gd name="connsiteX1-43" fmla="*/ 6201341 w 6201341"/>
              <a:gd name="connsiteY1-44" fmla="*/ 5293 h 701215"/>
              <a:gd name="connsiteX2-45" fmla="*/ 5638088 w 6201341"/>
              <a:gd name="connsiteY2-46" fmla="*/ 701215 h 701215"/>
              <a:gd name="connsiteX3-47" fmla="*/ 719912 w 6201341"/>
              <a:gd name="connsiteY3-48" fmla="*/ 694321 h 701215"/>
              <a:gd name="connsiteX4-49" fmla="*/ 0 w 6201341"/>
              <a:gd name="connsiteY4-50" fmla="*/ 0 h 701215"/>
              <a:gd name="connsiteX0-51" fmla="*/ 0 w 6346464"/>
              <a:gd name="connsiteY0-52" fmla="*/ 6233 h 695922"/>
              <a:gd name="connsiteX1-53" fmla="*/ 6346464 w 6346464"/>
              <a:gd name="connsiteY1-54" fmla="*/ 0 h 695922"/>
              <a:gd name="connsiteX2-55" fmla="*/ 5783211 w 6346464"/>
              <a:gd name="connsiteY2-56" fmla="*/ 695922 h 695922"/>
              <a:gd name="connsiteX3-57" fmla="*/ 865035 w 6346464"/>
              <a:gd name="connsiteY3-58" fmla="*/ 689028 h 695922"/>
              <a:gd name="connsiteX4-59" fmla="*/ 0 w 6346464"/>
              <a:gd name="connsiteY4-60" fmla="*/ 6233 h 69592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346464" h="695922">
                <a:moveTo>
                  <a:pt x="0" y="6233"/>
                </a:moveTo>
                <a:lnTo>
                  <a:pt x="6346464" y="0"/>
                </a:lnTo>
                <a:lnTo>
                  <a:pt x="5783211" y="695922"/>
                </a:lnTo>
                <a:lnTo>
                  <a:pt x="865035" y="689028"/>
                </a:lnTo>
                <a:lnTo>
                  <a:pt x="0" y="6233"/>
                </a:lnTo>
                <a:close/>
              </a:path>
            </a:pathLst>
          </a:cu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12"/>
          <p:cNvSpPr/>
          <p:nvPr>
            <p:custDataLst>
              <p:tags r:id="rId4"/>
            </p:custDataLst>
          </p:nvPr>
        </p:nvSpPr>
        <p:spPr>
          <a:xfrm rot="8445098">
            <a:off x="-970111" y="1383138"/>
            <a:ext cx="6346464" cy="695922"/>
          </a:xfrm>
          <a:custGeom>
            <a:avLst/>
            <a:gdLst>
              <a:gd name="connsiteX0" fmla="*/ 0 w 5892800"/>
              <a:gd name="connsiteY0" fmla="*/ 0 h 707886"/>
              <a:gd name="connsiteX1" fmla="*/ 5892800 w 5892800"/>
              <a:gd name="connsiteY1" fmla="*/ 0 h 707886"/>
              <a:gd name="connsiteX2" fmla="*/ 5892800 w 5892800"/>
              <a:gd name="connsiteY2" fmla="*/ 707886 h 707886"/>
              <a:gd name="connsiteX3" fmla="*/ 0 w 5892800"/>
              <a:gd name="connsiteY3" fmla="*/ 707886 h 707886"/>
              <a:gd name="connsiteX4" fmla="*/ 0 w 5892800"/>
              <a:gd name="connsiteY4" fmla="*/ 0 h 707886"/>
              <a:gd name="connsiteX0-1" fmla="*/ 0 w 6244155"/>
              <a:gd name="connsiteY0-2" fmla="*/ 0 h 707886"/>
              <a:gd name="connsiteX1-3" fmla="*/ 6244155 w 6244155"/>
              <a:gd name="connsiteY1-4" fmla="*/ 293 h 707886"/>
              <a:gd name="connsiteX2-5" fmla="*/ 5892800 w 6244155"/>
              <a:gd name="connsiteY2-6" fmla="*/ 707886 h 707886"/>
              <a:gd name="connsiteX3-7" fmla="*/ 0 w 6244155"/>
              <a:gd name="connsiteY3-8" fmla="*/ 707886 h 707886"/>
              <a:gd name="connsiteX4-9" fmla="*/ 0 w 6244155"/>
              <a:gd name="connsiteY4-10" fmla="*/ 0 h 707886"/>
              <a:gd name="connsiteX0-11" fmla="*/ 0 w 6244155"/>
              <a:gd name="connsiteY0-12" fmla="*/ 0 h 707886"/>
              <a:gd name="connsiteX1-13" fmla="*/ 6244155 w 6244155"/>
              <a:gd name="connsiteY1-14" fmla="*/ 293 h 707886"/>
              <a:gd name="connsiteX2-15" fmla="*/ 5654769 w 6244155"/>
              <a:gd name="connsiteY2-16" fmla="*/ 704690 h 707886"/>
              <a:gd name="connsiteX3-17" fmla="*/ 0 w 6244155"/>
              <a:gd name="connsiteY3-18" fmla="*/ 707886 h 707886"/>
              <a:gd name="connsiteX4-19" fmla="*/ 0 w 6244155"/>
              <a:gd name="connsiteY4-20" fmla="*/ 0 h 707886"/>
              <a:gd name="connsiteX0-21" fmla="*/ 0 w 6201341"/>
              <a:gd name="connsiteY0-22" fmla="*/ 0 h 707886"/>
              <a:gd name="connsiteX1-23" fmla="*/ 6201341 w 6201341"/>
              <a:gd name="connsiteY1-24" fmla="*/ 5293 h 707886"/>
              <a:gd name="connsiteX2-25" fmla="*/ 5654769 w 6201341"/>
              <a:gd name="connsiteY2-26" fmla="*/ 704690 h 707886"/>
              <a:gd name="connsiteX3-27" fmla="*/ 0 w 6201341"/>
              <a:gd name="connsiteY3-28" fmla="*/ 707886 h 707886"/>
              <a:gd name="connsiteX4-29" fmla="*/ 0 w 6201341"/>
              <a:gd name="connsiteY4-30" fmla="*/ 0 h 707886"/>
              <a:gd name="connsiteX0-31" fmla="*/ 0 w 6201341"/>
              <a:gd name="connsiteY0-32" fmla="*/ 0 h 707886"/>
              <a:gd name="connsiteX1-33" fmla="*/ 6201341 w 6201341"/>
              <a:gd name="connsiteY1-34" fmla="*/ 5293 h 707886"/>
              <a:gd name="connsiteX2-35" fmla="*/ 5638088 w 6201341"/>
              <a:gd name="connsiteY2-36" fmla="*/ 701215 h 707886"/>
              <a:gd name="connsiteX3-37" fmla="*/ 0 w 6201341"/>
              <a:gd name="connsiteY3-38" fmla="*/ 707886 h 707886"/>
              <a:gd name="connsiteX4-39" fmla="*/ 0 w 6201341"/>
              <a:gd name="connsiteY4-40" fmla="*/ 0 h 707886"/>
              <a:gd name="connsiteX0-41" fmla="*/ 0 w 6201341"/>
              <a:gd name="connsiteY0-42" fmla="*/ 0 h 701215"/>
              <a:gd name="connsiteX1-43" fmla="*/ 6201341 w 6201341"/>
              <a:gd name="connsiteY1-44" fmla="*/ 5293 h 701215"/>
              <a:gd name="connsiteX2-45" fmla="*/ 5638088 w 6201341"/>
              <a:gd name="connsiteY2-46" fmla="*/ 701215 h 701215"/>
              <a:gd name="connsiteX3-47" fmla="*/ 719912 w 6201341"/>
              <a:gd name="connsiteY3-48" fmla="*/ 694321 h 701215"/>
              <a:gd name="connsiteX4-49" fmla="*/ 0 w 6201341"/>
              <a:gd name="connsiteY4-50" fmla="*/ 0 h 701215"/>
              <a:gd name="connsiteX0-51" fmla="*/ 0 w 6346464"/>
              <a:gd name="connsiteY0-52" fmla="*/ 6233 h 695922"/>
              <a:gd name="connsiteX1-53" fmla="*/ 6346464 w 6346464"/>
              <a:gd name="connsiteY1-54" fmla="*/ 0 h 695922"/>
              <a:gd name="connsiteX2-55" fmla="*/ 5783211 w 6346464"/>
              <a:gd name="connsiteY2-56" fmla="*/ 695922 h 695922"/>
              <a:gd name="connsiteX3-57" fmla="*/ 865035 w 6346464"/>
              <a:gd name="connsiteY3-58" fmla="*/ 689028 h 695922"/>
              <a:gd name="connsiteX4-59" fmla="*/ 0 w 6346464"/>
              <a:gd name="connsiteY4-60" fmla="*/ 6233 h 69592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346464" h="695922">
                <a:moveTo>
                  <a:pt x="0" y="6233"/>
                </a:moveTo>
                <a:lnTo>
                  <a:pt x="6346464" y="0"/>
                </a:lnTo>
                <a:lnTo>
                  <a:pt x="5783211" y="695922"/>
                </a:lnTo>
                <a:lnTo>
                  <a:pt x="865035" y="689028"/>
                </a:lnTo>
                <a:lnTo>
                  <a:pt x="0" y="6233"/>
                </a:lnTo>
                <a:close/>
              </a:path>
            </a:pathLst>
          </a:cu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hasCustomPrompt="1"/>
            <p:custDataLst>
              <p:tags r:id="rId5"/>
            </p:custDataLst>
          </p:nvPr>
        </p:nvSpPr>
        <p:spPr>
          <a:xfrm>
            <a:off x="4850087" y="2804984"/>
            <a:ext cx="5529587" cy="898493"/>
          </a:xfrm>
        </p:spPr>
        <p:txBody>
          <a:bodyPr anchor="ctr" anchorCtr="0">
            <a:normAutofit/>
          </a:bodyPr>
          <a:lstStyle>
            <a:lvl1pPr>
              <a:defRPr sz="4000">
                <a:solidFill>
                  <a:schemeClr val="tx1">
                    <a:lumMod val="65000"/>
                    <a:lumOff val="35000"/>
                  </a:schemeClr>
                </a:solidFill>
              </a:defRPr>
            </a:lvl1pPr>
          </a:lstStyle>
          <a:p>
            <a:r>
              <a:rPr lang="zh-CN" altLang="en-US" dirty="0"/>
              <a:t>单击此处编辑标题</a:t>
            </a:r>
          </a:p>
        </p:txBody>
      </p:sp>
      <p:sp>
        <p:nvSpPr>
          <p:cNvPr id="3" name="文本占位符 2"/>
          <p:cNvSpPr>
            <a:spLocks noGrp="1"/>
          </p:cNvSpPr>
          <p:nvPr>
            <p:ph type="body" idx="1" hasCustomPrompt="1"/>
            <p:custDataLst>
              <p:tags r:id="rId6"/>
            </p:custDataLst>
          </p:nvPr>
        </p:nvSpPr>
        <p:spPr>
          <a:xfrm>
            <a:off x="3317769" y="2804984"/>
            <a:ext cx="1466507" cy="898493"/>
          </a:xfrm>
        </p:spPr>
        <p:txBody>
          <a:bodyPr wrap="square" anchor="ctr" anchorCtr="0">
            <a:normAutofit/>
          </a:bodyPr>
          <a:lstStyle>
            <a:lvl1pPr marL="0" indent="0" algn="r">
              <a:buNone/>
              <a:defRPr sz="4400" b="1">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文本</a:t>
            </a:r>
          </a:p>
        </p:txBody>
      </p:sp>
      <p:sp>
        <p:nvSpPr>
          <p:cNvPr id="4" name="日期占位符 3"/>
          <p:cNvSpPr>
            <a:spLocks noGrp="1"/>
          </p:cNvSpPr>
          <p:nvPr>
            <p:ph type="dt" sz="half" idx="10"/>
            <p:custDataLst>
              <p:tags r:id="rId7"/>
            </p:custDataLst>
          </p:nvPr>
        </p:nvSpPr>
        <p:spPr/>
        <p:txBody>
          <a:bodyPr/>
          <a:lstStyle/>
          <a:p>
            <a:fld id="{760FBDFE-C587-4B4C-A407-44438C67B59E}" type="datetimeFigureOut">
              <a:rPr lang="zh-CN" altLang="en-US" smtClean="0"/>
              <a:t>2023/5/19</a:t>
            </a:fld>
            <a:endParaRPr lang="zh-CN" altLang="en-US"/>
          </a:p>
        </p:txBody>
      </p:sp>
      <p:sp>
        <p:nvSpPr>
          <p:cNvPr id="5" name="页脚占位符 4"/>
          <p:cNvSpPr>
            <a:spLocks noGrp="1"/>
          </p:cNvSpPr>
          <p:nvPr>
            <p:ph type="ftr" sz="quarter" idx="11"/>
            <p:custDataLst>
              <p:tags r:id="rId8"/>
            </p:custDataLst>
          </p:nvPr>
        </p:nvSpPr>
        <p:spPr/>
        <p:txBody>
          <a:bodyPr/>
          <a:lstStyle/>
          <a:p>
            <a:endParaRPr lang="zh-CN" altLang="en-US"/>
          </a:p>
        </p:txBody>
      </p:sp>
      <p:sp>
        <p:nvSpPr>
          <p:cNvPr id="6" name="灯片编号占位符 5"/>
          <p:cNvSpPr>
            <a:spLocks noGrp="1"/>
          </p:cNvSpPr>
          <p:nvPr>
            <p:ph type="sldNum" sz="quarter" idx="12"/>
            <p:custDataLst>
              <p:tags r:id="rId9"/>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a:t>单击此处编辑母版标题样式</a:t>
            </a:r>
          </a:p>
        </p:txBody>
      </p:sp>
      <p:sp>
        <p:nvSpPr>
          <p:cNvPr id="3" name="内容占位符 2"/>
          <p:cNvSpPr>
            <a:spLocks noGrp="1"/>
          </p:cNvSpPr>
          <p:nvPr>
            <p:ph sz="half" idx="1"/>
            <p:custDataLst>
              <p:tags r:id="rId2"/>
            </p:custDataLst>
          </p:nvPr>
        </p:nvSpPr>
        <p:spPr>
          <a:xfrm>
            <a:off x="838200" y="1825625"/>
            <a:ext cx="5181600" cy="4351338"/>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custDataLst>
              <p:tags r:id="rId3"/>
            </p:custDataLst>
          </p:nvPr>
        </p:nvSpPr>
        <p:spPr>
          <a:xfrm>
            <a:off x="6172200" y="1825625"/>
            <a:ext cx="5181600" cy="4351338"/>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2023/5/19</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custDataLst>
              <p:tags r:id="rId2"/>
            </p:custDataLst>
          </p:nvPr>
        </p:nvSpPr>
        <p:spPr>
          <a:xfrm>
            <a:off x="839788" y="17449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p>
        </p:txBody>
      </p:sp>
      <p:sp>
        <p:nvSpPr>
          <p:cNvPr id="4" name="内容占位符 3"/>
          <p:cNvSpPr>
            <a:spLocks noGrp="1"/>
          </p:cNvSpPr>
          <p:nvPr>
            <p:ph sz="half" idx="2"/>
            <p:custDataLst>
              <p:tags r:id="rId3"/>
            </p:custDataLst>
          </p:nvPr>
        </p:nvSpPr>
        <p:spPr>
          <a:xfrm>
            <a:off x="839788" y="2615609"/>
            <a:ext cx="5157787" cy="3574054"/>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custDataLst>
              <p:tags r:id="rId4"/>
            </p:custDataLst>
          </p:nvPr>
        </p:nvSpPr>
        <p:spPr>
          <a:xfrm>
            <a:off x="6172200" y="17449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p>
        </p:txBody>
      </p:sp>
      <p:sp>
        <p:nvSpPr>
          <p:cNvPr id="6" name="内容占位符 5"/>
          <p:cNvSpPr>
            <a:spLocks noGrp="1"/>
          </p:cNvSpPr>
          <p:nvPr>
            <p:ph sz="quarter" idx="4"/>
            <p:custDataLst>
              <p:tags r:id="rId5"/>
            </p:custDataLst>
          </p:nvPr>
        </p:nvSpPr>
        <p:spPr>
          <a:xfrm>
            <a:off x="6172200" y="2615609"/>
            <a:ext cx="5183188" cy="3574054"/>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2023/5/19</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accent1"/>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2023/5/19</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2023/5/19</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39787" y="457200"/>
            <a:ext cx="4165200" cy="1600200"/>
          </a:xfrm>
        </p:spPr>
        <p:txBody>
          <a:bodyPr anchor="t" anchorCtr="0">
            <a:normAutofit/>
          </a:bodyPr>
          <a:lstStyle>
            <a:lvl1pPr>
              <a:defRPr sz="3600"/>
            </a:lvl1pPr>
          </a:lstStyle>
          <a:p>
            <a:r>
              <a:rPr lang="zh-CN" altLang="en-US" dirty="0"/>
              <a:t>单击此处编辑母版标题样式</a:t>
            </a:r>
          </a:p>
        </p:txBody>
      </p:sp>
      <p:sp>
        <p:nvSpPr>
          <p:cNvPr id="3" name="图片占位符 2"/>
          <p:cNvSpPr>
            <a:spLocks noGrp="1" noChangeAspect="1"/>
          </p:cNvSpPr>
          <p:nvPr>
            <p:ph type="pic" idx="1"/>
            <p:custDataLst>
              <p:tags r:id="rId2"/>
            </p:custDataLst>
          </p:nvPr>
        </p:nvSpPr>
        <p:spPr>
          <a:xfrm>
            <a:off x="5184000" y="457200"/>
            <a:ext cx="6170400" cy="540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custDataLst>
              <p:tags r:id="rId3"/>
            </p:custDataLst>
          </p:nvPr>
        </p:nvSpPr>
        <p:spPr>
          <a:xfrm>
            <a:off x="839787" y="2057400"/>
            <a:ext cx="4165200" cy="38115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t>2023/5/19</a:t>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65E03948-D416-49AA-81A6-9D281A1AE0FF}" type="datetimeFigureOut">
              <a:rPr lang="zh-CN" altLang="en-US"/>
              <a:t>2023/5/19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D4391E-76C9-40C9-B421-3F9EB6606255}" type="slidenum">
              <a:rPr lang="zh-CN" altLang="en-US"/>
              <a:t>‹#›</a:t>
            </a:fld>
            <a:endParaRPr lang="zh-CN" altLang="en-US"/>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1"/>
            </p:custDataLst>
          </p:nvPr>
        </p:nvSpPr>
        <p:spPr>
          <a:xfrm>
            <a:off x="9824484" y="365125"/>
            <a:ext cx="1529316" cy="5811838"/>
          </a:xfrm>
        </p:spPr>
        <p:txBody>
          <a:bodyPr vert="eaVert">
            <a:normAutofit/>
          </a:bodyPr>
          <a:lstStyle>
            <a:lvl1pPr>
              <a:defRPr sz="3600"/>
            </a:lvl1pPr>
          </a:lstStyle>
          <a:p>
            <a:r>
              <a:rPr lang="zh-CN" altLang="en-US"/>
              <a:t>单击此处编辑母版标题样式</a:t>
            </a:r>
          </a:p>
        </p:txBody>
      </p:sp>
      <p:sp>
        <p:nvSpPr>
          <p:cNvPr id="3" name="竖排文字占位符 2"/>
          <p:cNvSpPr>
            <a:spLocks noGrp="1"/>
          </p:cNvSpPr>
          <p:nvPr>
            <p:ph type="body" orient="vert" idx="1"/>
            <p:custDataLst>
              <p:tags r:id="rId2"/>
            </p:custDataLst>
          </p:nvPr>
        </p:nvSpPr>
        <p:spPr>
          <a:xfrm>
            <a:off x="838200" y="365125"/>
            <a:ext cx="8879958" cy="5811838"/>
          </a:xfrm>
        </p:spPr>
        <p:txBody>
          <a:bodyPr vert="eaVert"/>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2023/5/19</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2023/5/19</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838200" y="551543"/>
            <a:ext cx="10515600" cy="5558971"/>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末尾幻灯片">
    <p:spTree>
      <p:nvGrpSpPr>
        <p:cNvPr id="1" name=""/>
        <p:cNvGrpSpPr/>
        <p:nvPr/>
      </p:nvGrpSpPr>
      <p:grpSpPr>
        <a:xfrm>
          <a:off x="0" y="0"/>
          <a:ext cx="0" cy="0"/>
          <a:chOff x="0" y="0"/>
          <a:chExt cx="0" cy="0"/>
        </a:xfrm>
      </p:grpSpPr>
      <p:sp>
        <p:nvSpPr>
          <p:cNvPr id="6" name="矩形 5"/>
          <p:cNvSpPr/>
          <p:nvPr>
            <p:custDataLst>
              <p:tags r:id="rId1"/>
            </p:custDataLst>
          </p:nvPr>
        </p:nvSpPr>
        <p:spPr>
          <a:xfrm>
            <a:off x="3314762" y="2383064"/>
            <a:ext cx="5562475" cy="1699079"/>
          </a:xfrm>
          <a:prstGeom prst="rect">
            <a:avLst/>
          </a:prstGeom>
          <a:solidFill>
            <a:schemeClr val="accent4"/>
          </a:solidFill>
          <a:ln>
            <a:noFill/>
          </a:ln>
          <a:effectLst>
            <a:outerShdw blurRad="508000" dist="50800" dir="2700000" sx="104000" sy="104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p:cNvGrpSpPr/>
          <p:nvPr>
            <p:custDataLst>
              <p:tags r:id="rId2"/>
            </p:custDataLst>
          </p:nvPr>
        </p:nvGrpSpPr>
        <p:grpSpPr>
          <a:xfrm rot="5400000">
            <a:off x="5773057" y="468083"/>
            <a:ext cx="645888" cy="12192002"/>
            <a:chOff x="9775372" y="0"/>
            <a:chExt cx="832755" cy="6858000"/>
          </a:xfrm>
        </p:grpSpPr>
        <p:sp>
          <p:nvSpPr>
            <p:cNvPr id="8" name="矩形 7"/>
            <p:cNvSpPr/>
            <p:nvPr>
              <p:custDataLst>
                <p:tags r:id="rId7"/>
              </p:custDataLst>
            </p:nvPr>
          </p:nvSpPr>
          <p:spPr>
            <a:xfrm>
              <a:off x="9775372" y="0"/>
              <a:ext cx="65314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custDataLst>
                <p:tags r:id="rId8"/>
              </p:custDataLst>
            </p:nvPr>
          </p:nvSpPr>
          <p:spPr>
            <a:xfrm>
              <a:off x="10428514" y="0"/>
              <a:ext cx="17961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hasCustomPrompt="1"/>
            <p:custDataLst>
              <p:tags r:id="rId3"/>
            </p:custDataLst>
          </p:nvPr>
        </p:nvSpPr>
        <p:spPr>
          <a:xfrm>
            <a:off x="3314763" y="2569821"/>
            <a:ext cx="5562474" cy="1325563"/>
          </a:xfrm>
        </p:spPr>
        <p:txBody>
          <a:bodyPr>
            <a:normAutofit/>
          </a:bodyPr>
          <a:lstStyle>
            <a:lvl1pPr algn="ctr">
              <a:defRPr sz="5400" b="1">
                <a:solidFill>
                  <a:schemeClr val="tx2"/>
                </a:solidFill>
              </a:defRPr>
            </a:lvl1pPr>
          </a:lstStyle>
          <a:p>
            <a:r>
              <a:rPr lang="zh-CN" altLang="en-US" dirty="0"/>
              <a:t>编辑标题</a:t>
            </a:r>
          </a:p>
        </p:txBody>
      </p:sp>
      <p:sp>
        <p:nvSpPr>
          <p:cNvPr id="3" name="日期占位符 2"/>
          <p:cNvSpPr>
            <a:spLocks noGrp="1"/>
          </p:cNvSpPr>
          <p:nvPr>
            <p:ph type="dt" sz="half" idx="10"/>
            <p:custDataLst>
              <p:tags r:id="rId4"/>
            </p:custDataLst>
          </p:nvPr>
        </p:nvSpPr>
        <p:spPr/>
        <p:txBody>
          <a:bodyPr/>
          <a:lstStyle/>
          <a:p>
            <a:fld id="{760FBDFE-C587-4B4C-A407-44438C67B59E}" type="datetimeFigureOut">
              <a:rPr lang="zh-CN" altLang="en-US" smtClean="0"/>
              <a:t>2023/5/19</a:t>
            </a:fld>
            <a:endParaRPr lang="zh-CN" altLang="en-US"/>
          </a:p>
        </p:txBody>
      </p:sp>
      <p:sp>
        <p:nvSpPr>
          <p:cNvPr id="4" name="页脚占位符 3"/>
          <p:cNvSpPr>
            <a:spLocks noGrp="1"/>
          </p:cNvSpPr>
          <p:nvPr>
            <p:ph type="ftr" sz="quarter" idx="11"/>
            <p:custDataLst>
              <p:tags r:id="rId5"/>
            </p:custDataLst>
          </p:nvPr>
        </p:nvSpPr>
        <p:spPr/>
        <p:txBody>
          <a:bodyPr/>
          <a:lstStyle/>
          <a:p>
            <a:endParaRPr lang="zh-CN" altLang="en-US"/>
          </a:p>
        </p:txBody>
      </p:sp>
      <p:sp>
        <p:nvSpPr>
          <p:cNvPr id="5" name="灯片编号占位符 4"/>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grpSp>
        <p:nvGrpSpPr>
          <p:cNvPr id="13" name="组合 12"/>
          <p:cNvGrpSpPr/>
          <p:nvPr userDrawn="1">
            <p:custDataLst>
              <p:tags r:id="rId1"/>
            </p:custDataLst>
          </p:nvPr>
        </p:nvGrpSpPr>
        <p:grpSpPr>
          <a:xfrm>
            <a:off x="9255760" y="5179060"/>
            <a:ext cx="3430270" cy="1678305"/>
            <a:chOff x="10646" y="5909"/>
            <a:chExt cx="9994" cy="4890"/>
          </a:xfrm>
        </p:grpSpPr>
        <p:sp>
          <p:nvSpPr>
            <p:cNvPr id="8" name="等腰三角形 7"/>
            <p:cNvSpPr/>
            <p:nvPr userDrawn="1">
              <p:custDataLst>
                <p:tags r:id="rId10"/>
              </p:custDataLst>
            </p:nvPr>
          </p:nvSpPr>
          <p:spPr>
            <a:xfrm rot="16200000">
              <a:off x="13703" y="5303"/>
              <a:ext cx="4891" cy="6103"/>
            </a:xfrm>
            <a:prstGeom prst="triangle">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12"/>
            <p:cNvSpPr/>
            <p:nvPr userDrawn="1">
              <p:custDataLst>
                <p:tags r:id="rId11"/>
              </p:custDataLst>
            </p:nvPr>
          </p:nvSpPr>
          <p:spPr>
            <a:xfrm rot="19299726">
              <a:off x="10646" y="7578"/>
              <a:ext cx="9994" cy="1096"/>
            </a:xfrm>
            <a:custGeom>
              <a:avLst/>
              <a:gdLst>
                <a:gd name="connsiteX0" fmla="*/ 0 w 5892800"/>
                <a:gd name="connsiteY0" fmla="*/ 0 h 707886"/>
                <a:gd name="connsiteX1" fmla="*/ 5892800 w 5892800"/>
                <a:gd name="connsiteY1" fmla="*/ 0 h 707886"/>
                <a:gd name="connsiteX2" fmla="*/ 5892800 w 5892800"/>
                <a:gd name="connsiteY2" fmla="*/ 707886 h 707886"/>
                <a:gd name="connsiteX3" fmla="*/ 0 w 5892800"/>
                <a:gd name="connsiteY3" fmla="*/ 707886 h 707886"/>
                <a:gd name="connsiteX4" fmla="*/ 0 w 5892800"/>
                <a:gd name="connsiteY4" fmla="*/ 0 h 707886"/>
                <a:gd name="connsiteX0-1" fmla="*/ 0 w 6244155"/>
                <a:gd name="connsiteY0-2" fmla="*/ 0 h 707886"/>
                <a:gd name="connsiteX1-3" fmla="*/ 6244155 w 6244155"/>
                <a:gd name="connsiteY1-4" fmla="*/ 293 h 707886"/>
                <a:gd name="connsiteX2-5" fmla="*/ 5892800 w 6244155"/>
                <a:gd name="connsiteY2-6" fmla="*/ 707886 h 707886"/>
                <a:gd name="connsiteX3-7" fmla="*/ 0 w 6244155"/>
                <a:gd name="connsiteY3-8" fmla="*/ 707886 h 707886"/>
                <a:gd name="connsiteX4-9" fmla="*/ 0 w 6244155"/>
                <a:gd name="connsiteY4-10" fmla="*/ 0 h 707886"/>
                <a:gd name="connsiteX0-11" fmla="*/ 0 w 6244155"/>
                <a:gd name="connsiteY0-12" fmla="*/ 0 h 707886"/>
                <a:gd name="connsiteX1-13" fmla="*/ 6244155 w 6244155"/>
                <a:gd name="connsiteY1-14" fmla="*/ 293 h 707886"/>
                <a:gd name="connsiteX2-15" fmla="*/ 5654769 w 6244155"/>
                <a:gd name="connsiteY2-16" fmla="*/ 704690 h 707886"/>
                <a:gd name="connsiteX3-17" fmla="*/ 0 w 6244155"/>
                <a:gd name="connsiteY3-18" fmla="*/ 707886 h 707886"/>
                <a:gd name="connsiteX4-19" fmla="*/ 0 w 6244155"/>
                <a:gd name="connsiteY4-20" fmla="*/ 0 h 707886"/>
                <a:gd name="connsiteX0-21" fmla="*/ 0 w 6201341"/>
                <a:gd name="connsiteY0-22" fmla="*/ 0 h 707886"/>
                <a:gd name="connsiteX1-23" fmla="*/ 6201341 w 6201341"/>
                <a:gd name="connsiteY1-24" fmla="*/ 5293 h 707886"/>
                <a:gd name="connsiteX2-25" fmla="*/ 5654769 w 6201341"/>
                <a:gd name="connsiteY2-26" fmla="*/ 704690 h 707886"/>
                <a:gd name="connsiteX3-27" fmla="*/ 0 w 6201341"/>
                <a:gd name="connsiteY3-28" fmla="*/ 707886 h 707886"/>
                <a:gd name="connsiteX4-29" fmla="*/ 0 w 6201341"/>
                <a:gd name="connsiteY4-30" fmla="*/ 0 h 707886"/>
                <a:gd name="connsiteX0-31" fmla="*/ 0 w 6201341"/>
                <a:gd name="connsiteY0-32" fmla="*/ 0 h 707886"/>
                <a:gd name="connsiteX1-33" fmla="*/ 6201341 w 6201341"/>
                <a:gd name="connsiteY1-34" fmla="*/ 5293 h 707886"/>
                <a:gd name="connsiteX2-35" fmla="*/ 5638088 w 6201341"/>
                <a:gd name="connsiteY2-36" fmla="*/ 701215 h 707886"/>
                <a:gd name="connsiteX3-37" fmla="*/ 0 w 6201341"/>
                <a:gd name="connsiteY3-38" fmla="*/ 707886 h 707886"/>
                <a:gd name="connsiteX4-39" fmla="*/ 0 w 6201341"/>
                <a:gd name="connsiteY4-40" fmla="*/ 0 h 707886"/>
                <a:gd name="connsiteX0-41" fmla="*/ 0 w 6201341"/>
                <a:gd name="connsiteY0-42" fmla="*/ 0 h 701215"/>
                <a:gd name="connsiteX1-43" fmla="*/ 6201341 w 6201341"/>
                <a:gd name="connsiteY1-44" fmla="*/ 5293 h 701215"/>
                <a:gd name="connsiteX2-45" fmla="*/ 5638088 w 6201341"/>
                <a:gd name="connsiteY2-46" fmla="*/ 701215 h 701215"/>
                <a:gd name="connsiteX3-47" fmla="*/ 719912 w 6201341"/>
                <a:gd name="connsiteY3-48" fmla="*/ 694321 h 701215"/>
                <a:gd name="connsiteX4-49" fmla="*/ 0 w 6201341"/>
                <a:gd name="connsiteY4-50" fmla="*/ 0 h 701215"/>
                <a:gd name="connsiteX0-51" fmla="*/ 0 w 6346464"/>
                <a:gd name="connsiteY0-52" fmla="*/ 6233 h 695922"/>
                <a:gd name="connsiteX1-53" fmla="*/ 6346464 w 6346464"/>
                <a:gd name="connsiteY1-54" fmla="*/ 0 h 695922"/>
                <a:gd name="connsiteX2-55" fmla="*/ 5783211 w 6346464"/>
                <a:gd name="connsiteY2-56" fmla="*/ 695922 h 695922"/>
                <a:gd name="connsiteX3-57" fmla="*/ 865035 w 6346464"/>
                <a:gd name="connsiteY3-58" fmla="*/ 689028 h 695922"/>
                <a:gd name="connsiteX4-59" fmla="*/ 0 w 6346464"/>
                <a:gd name="connsiteY4-60" fmla="*/ 6233 h 69592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346464" h="695922">
                  <a:moveTo>
                    <a:pt x="0" y="6233"/>
                  </a:moveTo>
                  <a:lnTo>
                    <a:pt x="6346464" y="0"/>
                  </a:lnTo>
                  <a:lnTo>
                    <a:pt x="5783211" y="695922"/>
                  </a:lnTo>
                  <a:lnTo>
                    <a:pt x="865035" y="689028"/>
                  </a:lnTo>
                  <a:lnTo>
                    <a:pt x="0" y="6233"/>
                  </a:lnTo>
                  <a:close/>
                </a:path>
              </a:pathLst>
            </a:cu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userDrawn="1">
            <p:custDataLst>
              <p:tags r:id="rId2"/>
            </p:custDataLst>
          </p:nvPr>
        </p:nvGrpSpPr>
        <p:grpSpPr>
          <a:xfrm>
            <a:off x="-558165" y="9525"/>
            <a:ext cx="3763010" cy="1841500"/>
            <a:chOff x="-1483" y="0"/>
            <a:chExt cx="9994" cy="4890"/>
          </a:xfrm>
        </p:grpSpPr>
        <p:sp>
          <p:nvSpPr>
            <p:cNvPr id="7" name="等腰三角形 6"/>
            <p:cNvSpPr/>
            <p:nvPr userDrawn="1">
              <p:custDataLst>
                <p:tags r:id="rId8"/>
              </p:custDataLst>
            </p:nvPr>
          </p:nvSpPr>
          <p:spPr>
            <a:xfrm rot="5400000">
              <a:off x="606" y="-606"/>
              <a:ext cx="4891" cy="6103"/>
            </a:xfrm>
            <a:prstGeom prst="triangle">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12"/>
            <p:cNvSpPr/>
            <p:nvPr userDrawn="1">
              <p:custDataLst>
                <p:tags r:id="rId9"/>
              </p:custDataLst>
            </p:nvPr>
          </p:nvSpPr>
          <p:spPr>
            <a:xfrm rot="8445098">
              <a:off x="-1483" y="2178"/>
              <a:ext cx="9994" cy="1096"/>
            </a:xfrm>
            <a:custGeom>
              <a:avLst/>
              <a:gdLst>
                <a:gd name="connsiteX0" fmla="*/ 0 w 5892800"/>
                <a:gd name="connsiteY0" fmla="*/ 0 h 707886"/>
                <a:gd name="connsiteX1" fmla="*/ 5892800 w 5892800"/>
                <a:gd name="connsiteY1" fmla="*/ 0 h 707886"/>
                <a:gd name="connsiteX2" fmla="*/ 5892800 w 5892800"/>
                <a:gd name="connsiteY2" fmla="*/ 707886 h 707886"/>
                <a:gd name="connsiteX3" fmla="*/ 0 w 5892800"/>
                <a:gd name="connsiteY3" fmla="*/ 707886 h 707886"/>
                <a:gd name="connsiteX4" fmla="*/ 0 w 5892800"/>
                <a:gd name="connsiteY4" fmla="*/ 0 h 707886"/>
                <a:gd name="connsiteX0-1" fmla="*/ 0 w 6244155"/>
                <a:gd name="connsiteY0-2" fmla="*/ 0 h 707886"/>
                <a:gd name="connsiteX1-3" fmla="*/ 6244155 w 6244155"/>
                <a:gd name="connsiteY1-4" fmla="*/ 293 h 707886"/>
                <a:gd name="connsiteX2-5" fmla="*/ 5892800 w 6244155"/>
                <a:gd name="connsiteY2-6" fmla="*/ 707886 h 707886"/>
                <a:gd name="connsiteX3-7" fmla="*/ 0 w 6244155"/>
                <a:gd name="connsiteY3-8" fmla="*/ 707886 h 707886"/>
                <a:gd name="connsiteX4-9" fmla="*/ 0 w 6244155"/>
                <a:gd name="connsiteY4-10" fmla="*/ 0 h 707886"/>
                <a:gd name="connsiteX0-11" fmla="*/ 0 w 6244155"/>
                <a:gd name="connsiteY0-12" fmla="*/ 0 h 707886"/>
                <a:gd name="connsiteX1-13" fmla="*/ 6244155 w 6244155"/>
                <a:gd name="connsiteY1-14" fmla="*/ 293 h 707886"/>
                <a:gd name="connsiteX2-15" fmla="*/ 5654769 w 6244155"/>
                <a:gd name="connsiteY2-16" fmla="*/ 704690 h 707886"/>
                <a:gd name="connsiteX3-17" fmla="*/ 0 w 6244155"/>
                <a:gd name="connsiteY3-18" fmla="*/ 707886 h 707886"/>
                <a:gd name="connsiteX4-19" fmla="*/ 0 w 6244155"/>
                <a:gd name="connsiteY4-20" fmla="*/ 0 h 707886"/>
                <a:gd name="connsiteX0-21" fmla="*/ 0 w 6201341"/>
                <a:gd name="connsiteY0-22" fmla="*/ 0 h 707886"/>
                <a:gd name="connsiteX1-23" fmla="*/ 6201341 w 6201341"/>
                <a:gd name="connsiteY1-24" fmla="*/ 5293 h 707886"/>
                <a:gd name="connsiteX2-25" fmla="*/ 5654769 w 6201341"/>
                <a:gd name="connsiteY2-26" fmla="*/ 704690 h 707886"/>
                <a:gd name="connsiteX3-27" fmla="*/ 0 w 6201341"/>
                <a:gd name="connsiteY3-28" fmla="*/ 707886 h 707886"/>
                <a:gd name="connsiteX4-29" fmla="*/ 0 w 6201341"/>
                <a:gd name="connsiteY4-30" fmla="*/ 0 h 707886"/>
                <a:gd name="connsiteX0-31" fmla="*/ 0 w 6201341"/>
                <a:gd name="connsiteY0-32" fmla="*/ 0 h 707886"/>
                <a:gd name="connsiteX1-33" fmla="*/ 6201341 w 6201341"/>
                <a:gd name="connsiteY1-34" fmla="*/ 5293 h 707886"/>
                <a:gd name="connsiteX2-35" fmla="*/ 5638088 w 6201341"/>
                <a:gd name="connsiteY2-36" fmla="*/ 701215 h 707886"/>
                <a:gd name="connsiteX3-37" fmla="*/ 0 w 6201341"/>
                <a:gd name="connsiteY3-38" fmla="*/ 707886 h 707886"/>
                <a:gd name="connsiteX4-39" fmla="*/ 0 w 6201341"/>
                <a:gd name="connsiteY4-40" fmla="*/ 0 h 707886"/>
                <a:gd name="connsiteX0-41" fmla="*/ 0 w 6201341"/>
                <a:gd name="connsiteY0-42" fmla="*/ 0 h 701215"/>
                <a:gd name="connsiteX1-43" fmla="*/ 6201341 w 6201341"/>
                <a:gd name="connsiteY1-44" fmla="*/ 5293 h 701215"/>
                <a:gd name="connsiteX2-45" fmla="*/ 5638088 w 6201341"/>
                <a:gd name="connsiteY2-46" fmla="*/ 701215 h 701215"/>
                <a:gd name="connsiteX3-47" fmla="*/ 719912 w 6201341"/>
                <a:gd name="connsiteY3-48" fmla="*/ 694321 h 701215"/>
                <a:gd name="connsiteX4-49" fmla="*/ 0 w 6201341"/>
                <a:gd name="connsiteY4-50" fmla="*/ 0 h 701215"/>
                <a:gd name="connsiteX0-51" fmla="*/ 0 w 6346464"/>
                <a:gd name="connsiteY0-52" fmla="*/ 6233 h 695922"/>
                <a:gd name="connsiteX1-53" fmla="*/ 6346464 w 6346464"/>
                <a:gd name="connsiteY1-54" fmla="*/ 0 h 695922"/>
                <a:gd name="connsiteX2-55" fmla="*/ 5783211 w 6346464"/>
                <a:gd name="connsiteY2-56" fmla="*/ 695922 h 695922"/>
                <a:gd name="connsiteX3-57" fmla="*/ 865035 w 6346464"/>
                <a:gd name="connsiteY3-58" fmla="*/ 689028 h 695922"/>
                <a:gd name="connsiteX4-59" fmla="*/ 0 w 6346464"/>
                <a:gd name="connsiteY4-60" fmla="*/ 6233 h 69592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346464" h="695922">
                  <a:moveTo>
                    <a:pt x="0" y="6233"/>
                  </a:moveTo>
                  <a:lnTo>
                    <a:pt x="6346464" y="0"/>
                  </a:lnTo>
                  <a:lnTo>
                    <a:pt x="5783211" y="695922"/>
                  </a:lnTo>
                  <a:lnTo>
                    <a:pt x="865035" y="689028"/>
                  </a:lnTo>
                  <a:lnTo>
                    <a:pt x="0" y="6233"/>
                  </a:lnTo>
                  <a:close/>
                </a:path>
              </a:pathLst>
            </a:cu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21"/>
          <p:cNvSpPr txBox="1"/>
          <p:nvPr userDrawn="1">
            <p:custDataLst>
              <p:tags r:id="rId3"/>
            </p:custDataLst>
          </p:nvPr>
        </p:nvSpPr>
        <p:spPr>
          <a:xfrm>
            <a:off x="609600" y="523875"/>
            <a:ext cx="628650" cy="523220"/>
          </a:xfrm>
          <a:prstGeom prst="rect">
            <a:avLst/>
          </a:prstGeom>
          <a:noFill/>
        </p:spPr>
        <p:txBody>
          <a:bodyPr wrap="square" rtlCol="0">
            <a:normAutofit/>
          </a:bodyPr>
          <a:lstStyle>
            <a:defPPr>
              <a:defRPr lang="zh-CN"/>
            </a:defPPr>
            <a:lvl1pPr algn="ctr">
              <a:defRPr sz="2800">
                <a:solidFill>
                  <a:schemeClr val="bg1"/>
                </a:solidFill>
                <a:latin typeface="Impact" panose="020B0806030902050204" pitchFamily="34" charset="0"/>
              </a:defRPr>
            </a:lvl1pPr>
          </a:lstStyle>
          <a:p>
            <a:endParaRPr lang="zh-CN" altLang="en-US"/>
          </a:p>
        </p:txBody>
      </p:sp>
      <p:sp>
        <p:nvSpPr>
          <p:cNvPr id="2" name="标题 1"/>
          <p:cNvSpPr>
            <a:spLocks noGrp="1"/>
          </p:cNvSpPr>
          <p:nvPr>
            <p:ph type="title"/>
            <p:custDataLst>
              <p:tags r:id="rId4"/>
            </p:custDataLst>
          </p:nvPr>
        </p:nvSpPr>
        <p:spPr/>
        <p:txBody>
          <a:bodyPr/>
          <a:lstStyle>
            <a:lvl1pPr>
              <a:defRPr baseline="0">
                <a:latin typeface="Arial" panose="020B0604020202020204" pitchFamily="34" charset="0"/>
                <a:ea typeface="微软雅黑" panose="020B0503020204020204" pitchFamily="34" charset="-122"/>
              </a:defRPr>
            </a:lvl1pPr>
          </a:lstStyle>
          <a:p>
            <a:r>
              <a:rPr lang="zh-CN" altLang="en-US" dirty="0"/>
              <a:t>单击此处编辑母版标题样式</a:t>
            </a:r>
          </a:p>
        </p:txBody>
      </p:sp>
      <p:sp>
        <p:nvSpPr>
          <p:cNvPr id="3" name="日期占位符 2"/>
          <p:cNvSpPr>
            <a:spLocks noGrp="1"/>
          </p:cNvSpPr>
          <p:nvPr>
            <p:ph type="dt" sz="half" idx="10"/>
            <p:custDataLst>
              <p:tags r:id="rId5"/>
            </p:custDataLst>
          </p:nvPr>
        </p:nvSpPr>
        <p:spPr/>
        <p:txBody>
          <a:bodyPr/>
          <a:lstStyle/>
          <a:p>
            <a:fld id="{760FBDFE-C587-4B4C-A407-44438C67B59E}" type="datetimeFigureOut">
              <a:rPr lang="zh-CN" altLang="en-US" smtClean="0"/>
              <a:t>2023/5/19</a:t>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dirty="0"/>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grpSp>
        <p:nvGrpSpPr>
          <p:cNvPr id="13" name="组合 12"/>
          <p:cNvGrpSpPr/>
          <p:nvPr userDrawn="1">
            <p:custDataLst>
              <p:tags r:id="rId1"/>
            </p:custDataLst>
          </p:nvPr>
        </p:nvGrpSpPr>
        <p:grpSpPr>
          <a:xfrm>
            <a:off x="9255760" y="5188585"/>
            <a:ext cx="3430270" cy="1678305"/>
            <a:chOff x="10646" y="5909"/>
            <a:chExt cx="9994" cy="4890"/>
          </a:xfrm>
        </p:grpSpPr>
        <p:sp>
          <p:nvSpPr>
            <p:cNvPr id="6" name="等腰三角形 5"/>
            <p:cNvSpPr/>
            <p:nvPr userDrawn="1">
              <p:custDataLst>
                <p:tags r:id="rId11"/>
              </p:custDataLst>
            </p:nvPr>
          </p:nvSpPr>
          <p:spPr>
            <a:xfrm rot="16200000">
              <a:off x="13703" y="5303"/>
              <a:ext cx="4891" cy="6103"/>
            </a:xfrm>
            <a:prstGeom prst="triangle">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12"/>
            <p:cNvSpPr/>
            <p:nvPr userDrawn="1">
              <p:custDataLst>
                <p:tags r:id="rId12"/>
              </p:custDataLst>
            </p:nvPr>
          </p:nvSpPr>
          <p:spPr>
            <a:xfrm rot="19299726">
              <a:off x="10646" y="7578"/>
              <a:ext cx="9994" cy="1096"/>
            </a:xfrm>
            <a:custGeom>
              <a:avLst/>
              <a:gdLst>
                <a:gd name="connsiteX0" fmla="*/ 0 w 5892800"/>
                <a:gd name="connsiteY0" fmla="*/ 0 h 707886"/>
                <a:gd name="connsiteX1" fmla="*/ 5892800 w 5892800"/>
                <a:gd name="connsiteY1" fmla="*/ 0 h 707886"/>
                <a:gd name="connsiteX2" fmla="*/ 5892800 w 5892800"/>
                <a:gd name="connsiteY2" fmla="*/ 707886 h 707886"/>
                <a:gd name="connsiteX3" fmla="*/ 0 w 5892800"/>
                <a:gd name="connsiteY3" fmla="*/ 707886 h 707886"/>
                <a:gd name="connsiteX4" fmla="*/ 0 w 5892800"/>
                <a:gd name="connsiteY4" fmla="*/ 0 h 707886"/>
                <a:gd name="connsiteX0-1" fmla="*/ 0 w 6244155"/>
                <a:gd name="connsiteY0-2" fmla="*/ 0 h 707886"/>
                <a:gd name="connsiteX1-3" fmla="*/ 6244155 w 6244155"/>
                <a:gd name="connsiteY1-4" fmla="*/ 293 h 707886"/>
                <a:gd name="connsiteX2-5" fmla="*/ 5892800 w 6244155"/>
                <a:gd name="connsiteY2-6" fmla="*/ 707886 h 707886"/>
                <a:gd name="connsiteX3-7" fmla="*/ 0 w 6244155"/>
                <a:gd name="connsiteY3-8" fmla="*/ 707886 h 707886"/>
                <a:gd name="connsiteX4-9" fmla="*/ 0 w 6244155"/>
                <a:gd name="connsiteY4-10" fmla="*/ 0 h 707886"/>
                <a:gd name="connsiteX0-11" fmla="*/ 0 w 6244155"/>
                <a:gd name="connsiteY0-12" fmla="*/ 0 h 707886"/>
                <a:gd name="connsiteX1-13" fmla="*/ 6244155 w 6244155"/>
                <a:gd name="connsiteY1-14" fmla="*/ 293 h 707886"/>
                <a:gd name="connsiteX2-15" fmla="*/ 5654769 w 6244155"/>
                <a:gd name="connsiteY2-16" fmla="*/ 704690 h 707886"/>
                <a:gd name="connsiteX3-17" fmla="*/ 0 w 6244155"/>
                <a:gd name="connsiteY3-18" fmla="*/ 707886 h 707886"/>
                <a:gd name="connsiteX4-19" fmla="*/ 0 w 6244155"/>
                <a:gd name="connsiteY4-20" fmla="*/ 0 h 707886"/>
                <a:gd name="connsiteX0-21" fmla="*/ 0 w 6201341"/>
                <a:gd name="connsiteY0-22" fmla="*/ 0 h 707886"/>
                <a:gd name="connsiteX1-23" fmla="*/ 6201341 w 6201341"/>
                <a:gd name="connsiteY1-24" fmla="*/ 5293 h 707886"/>
                <a:gd name="connsiteX2-25" fmla="*/ 5654769 w 6201341"/>
                <a:gd name="connsiteY2-26" fmla="*/ 704690 h 707886"/>
                <a:gd name="connsiteX3-27" fmla="*/ 0 w 6201341"/>
                <a:gd name="connsiteY3-28" fmla="*/ 707886 h 707886"/>
                <a:gd name="connsiteX4-29" fmla="*/ 0 w 6201341"/>
                <a:gd name="connsiteY4-30" fmla="*/ 0 h 707886"/>
                <a:gd name="connsiteX0-31" fmla="*/ 0 w 6201341"/>
                <a:gd name="connsiteY0-32" fmla="*/ 0 h 707886"/>
                <a:gd name="connsiteX1-33" fmla="*/ 6201341 w 6201341"/>
                <a:gd name="connsiteY1-34" fmla="*/ 5293 h 707886"/>
                <a:gd name="connsiteX2-35" fmla="*/ 5638088 w 6201341"/>
                <a:gd name="connsiteY2-36" fmla="*/ 701215 h 707886"/>
                <a:gd name="connsiteX3-37" fmla="*/ 0 w 6201341"/>
                <a:gd name="connsiteY3-38" fmla="*/ 707886 h 707886"/>
                <a:gd name="connsiteX4-39" fmla="*/ 0 w 6201341"/>
                <a:gd name="connsiteY4-40" fmla="*/ 0 h 707886"/>
                <a:gd name="connsiteX0-41" fmla="*/ 0 w 6201341"/>
                <a:gd name="connsiteY0-42" fmla="*/ 0 h 701215"/>
                <a:gd name="connsiteX1-43" fmla="*/ 6201341 w 6201341"/>
                <a:gd name="connsiteY1-44" fmla="*/ 5293 h 701215"/>
                <a:gd name="connsiteX2-45" fmla="*/ 5638088 w 6201341"/>
                <a:gd name="connsiteY2-46" fmla="*/ 701215 h 701215"/>
                <a:gd name="connsiteX3-47" fmla="*/ 719912 w 6201341"/>
                <a:gd name="connsiteY3-48" fmla="*/ 694321 h 701215"/>
                <a:gd name="connsiteX4-49" fmla="*/ 0 w 6201341"/>
                <a:gd name="connsiteY4-50" fmla="*/ 0 h 701215"/>
                <a:gd name="connsiteX0-51" fmla="*/ 0 w 6346464"/>
                <a:gd name="connsiteY0-52" fmla="*/ 6233 h 695922"/>
                <a:gd name="connsiteX1-53" fmla="*/ 6346464 w 6346464"/>
                <a:gd name="connsiteY1-54" fmla="*/ 0 h 695922"/>
                <a:gd name="connsiteX2-55" fmla="*/ 5783211 w 6346464"/>
                <a:gd name="connsiteY2-56" fmla="*/ 695922 h 695922"/>
                <a:gd name="connsiteX3-57" fmla="*/ 865035 w 6346464"/>
                <a:gd name="connsiteY3-58" fmla="*/ 689028 h 695922"/>
                <a:gd name="connsiteX4-59" fmla="*/ 0 w 6346464"/>
                <a:gd name="connsiteY4-60" fmla="*/ 6233 h 69592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346464" h="695922">
                  <a:moveTo>
                    <a:pt x="0" y="6233"/>
                  </a:moveTo>
                  <a:lnTo>
                    <a:pt x="6346464" y="0"/>
                  </a:lnTo>
                  <a:lnTo>
                    <a:pt x="5783211" y="695922"/>
                  </a:lnTo>
                  <a:lnTo>
                    <a:pt x="865035" y="689028"/>
                  </a:lnTo>
                  <a:lnTo>
                    <a:pt x="0" y="6233"/>
                  </a:lnTo>
                  <a:close/>
                </a:path>
              </a:pathLst>
            </a:cu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userDrawn="1">
            <p:custDataLst>
              <p:tags r:id="rId2"/>
            </p:custDataLst>
          </p:nvPr>
        </p:nvGrpSpPr>
        <p:grpSpPr>
          <a:xfrm>
            <a:off x="-558165" y="0"/>
            <a:ext cx="3763010" cy="1841500"/>
            <a:chOff x="-1483" y="0"/>
            <a:chExt cx="9994" cy="4890"/>
          </a:xfrm>
        </p:grpSpPr>
        <p:sp>
          <p:nvSpPr>
            <p:cNvPr id="10" name="等腰三角形 9"/>
            <p:cNvSpPr/>
            <p:nvPr userDrawn="1">
              <p:custDataLst>
                <p:tags r:id="rId9"/>
              </p:custDataLst>
            </p:nvPr>
          </p:nvSpPr>
          <p:spPr>
            <a:xfrm rot="5400000">
              <a:off x="606" y="-606"/>
              <a:ext cx="4891" cy="6103"/>
            </a:xfrm>
            <a:prstGeom prst="triangle">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2"/>
            <p:cNvSpPr/>
            <p:nvPr userDrawn="1">
              <p:custDataLst>
                <p:tags r:id="rId10"/>
              </p:custDataLst>
            </p:nvPr>
          </p:nvSpPr>
          <p:spPr>
            <a:xfrm rot="8445098">
              <a:off x="-1483" y="2178"/>
              <a:ext cx="9994" cy="1096"/>
            </a:xfrm>
            <a:custGeom>
              <a:avLst/>
              <a:gdLst>
                <a:gd name="connsiteX0" fmla="*/ 0 w 5892800"/>
                <a:gd name="connsiteY0" fmla="*/ 0 h 707886"/>
                <a:gd name="connsiteX1" fmla="*/ 5892800 w 5892800"/>
                <a:gd name="connsiteY1" fmla="*/ 0 h 707886"/>
                <a:gd name="connsiteX2" fmla="*/ 5892800 w 5892800"/>
                <a:gd name="connsiteY2" fmla="*/ 707886 h 707886"/>
                <a:gd name="connsiteX3" fmla="*/ 0 w 5892800"/>
                <a:gd name="connsiteY3" fmla="*/ 707886 h 707886"/>
                <a:gd name="connsiteX4" fmla="*/ 0 w 5892800"/>
                <a:gd name="connsiteY4" fmla="*/ 0 h 707886"/>
                <a:gd name="connsiteX0-1" fmla="*/ 0 w 6244155"/>
                <a:gd name="connsiteY0-2" fmla="*/ 0 h 707886"/>
                <a:gd name="connsiteX1-3" fmla="*/ 6244155 w 6244155"/>
                <a:gd name="connsiteY1-4" fmla="*/ 293 h 707886"/>
                <a:gd name="connsiteX2-5" fmla="*/ 5892800 w 6244155"/>
                <a:gd name="connsiteY2-6" fmla="*/ 707886 h 707886"/>
                <a:gd name="connsiteX3-7" fmla="*/ 0 w 6244155"/>
                <a:gd name="connsiteY3-8" fmla="*/ 707886 h 707886"/>
                <a:gd name="connsiteX4-9" fmla="*/ 0 w 6244155"/>
                <a:gd name="connsiteY4-10" fmla="*/ 0 h 707886"/>
                <a:gd name="connsiteX0-11" fmla="*/ 0 w 6244155"/>
                <a:gd name="connsiteY0-12" fmla="*/ 0 h 707886"/>
                <a:gd name="connsiteX1-13" fmla="*/ 6244155 w 6244155"/>
                <a:gd name="connsiteY1-14" fmla="*/ 293 h 707886"/>
                <a:gd name="connsiteX2-15" fmla="*/ 5654769 w 6244155"/>
                <a:gd name="connsiteY2-16" fmla="*/ 704690 h 707886"/>
                <a:gd name="connsiteX3-17" fmla="*/ 0 w 6244155"/>
                <a:gd name="connsiteY3-18" fmla="*/ 707886 h 707886"/>
                <a:gd name="connsiteX4-19" fmla="*/ 0 w 6244155"/>
                <a:gd name="connsiteY4-20" fmla="*/ 0 h 707886"/>
                <a:gd name="connsiteX0-21" fmla="*/ 0 w 6201341"/>
                <a:gd name="connsiteY0-22" fmla="*/ 0 h 707886"/>
                <a:gd name="connsiteX1-23" fmla="*/ 6201341 w 6201341"/>
                <a:gd name="connsiteY1-24" fmla="*/ 5293 h 707886"/>
                <a:gd name="connsiteX2-25" fmla="*/ 5654769 w 6201341"/>
                <a:gd name="connsiteY2-26" fmla="*/ 704690 h 707886"/>
                <a:gd name="connsiteX3-27" fmla="*/ 0 w 6201341"/>
                <a:gd name="connsiteY3-28" fmla="*/ 707886 h 707886"/>
                <a:gd name="connsiteX4-29" fmla="*/ 0 w 6201341"/>
                <a:gd name="connsiteY4-30" fmla="*/ 0 h 707886"/>
                <a:gd name="connsiteX0-31" fmla="*/ 0 w 6201341"/>
                <a:gd name="connsiteY0-32" fmla="*/ 0 h 707886"/>
                <a:gd name="connsiteX1-33" fmla="*/ 6201341 w 6201341"/>
                <a:gd name="connsiteY1-34" fmla="*/ 5293 h 707886"/>
                <a:gd name="connsiteX2-35" fmla="*/ 5638088 w 6201341"/>
                <a:gd name="connsiteY2-36" fmla="*/ 701215 h 707886"/>
                <a:gd name="connsiteX3-37" fmla="*/ 0 w 6201341"/>
                <a:gd name="connsiteY3-38" fmla="*/ 707886 h 707886"/>
                <a:gd name="connsiteX4-39" fmla="*/ 0 w 6201341"/>
                <a:gd name="connsiteY4-40" fmla="*/ 0 h 707886"/>
                <a:gd name="connsiteX0-41" fmla="*/ 0 w 6201341"/>
                <a:gd name="connsiteY0-42" fmla="*/ 0 h 701215"/>
                <a:gd name="connsiteX1-43" fmla="*/ 6201341 w 6201341"/>
                <a:gd name="connsiteY1-44" fmla="*/ 5293 h 701215"/>
                <a:gd name="connsiteX2-45" fmla="*/ 5638088 w 6201341"/>
                <a:gd name="connsiteY2-46" fmla="*/ 701215 h 701215"/>
                <a:gd name="connsiteX3-47" fmla="*/ 719912 w 6201341"/>
                <a:gd name="connsiteY3-48" fmla="*/ 694321 h 701215"/>
                <a:gd name="connsiteX4-49" fmla="*/ 0 w 6201341"/>
                <a:gd name="connsiteY4-50" fmla="*/ 0 h 701215"/>
                <a:gd name="connsiteX0-51" fmla="*/ 0 w 6346464"/>
                <a:gd name="connsiteY0-52" fmla="*/ 6233 h 695922"/>
                <a:gd name="connsiteX1-53" fmla="*/ 6346464 w 6346464"/>
                <a:gd name="connsiteY1-54" fmla="*/ 0 h 695922"/>
                <a:gd name="connsiteX2-55" fmla="*/ 5783211 w 6346464"/>
                <a:gd name="connsiteY2-56" fmla="*/ 695922 h 695922"/>
                <a:gd name="connsiteX3-57" fmla="*/ 865035 w 6346464"/>
                <a:gd name="connsiteY3-58" fmla="*/ 689028 h 695922"/>
                <a:gd name="connsiteX4-59" fmla="*/ 0 w 6346464"/>
                <a:gd name="connsiteY4-60" fmla="*/ 6233 h 69592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346464" h="695922">
                  <a:moveTo>
                    <a:pt x="0" y="6233"/>
                  </a:moveTo>
                  <a:lnTo>
                    <a:pt x="6346464" y="0"/>
                  </a:lnTo>
                  <a:lnTo>
                    <a:pt x="5783211" y="695922"/>
                  </a:lnTo>
                  <a:lnTo>
                    <a:pt x="865035" y="689028"/>
                  </a:lnTo>
                  <a:lnTo>
                    <a:pt x="0" y="6233"/>
                  </a:lnTo>
                  <a:close/>
                </a:path>
              </a:pathLst>
            </a:cu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矩形 7"/>
          <p:cNvSpPr/>
          <p:nvPr userDrawn="1">
            <p:custDataLst>
              <p:tags r:id="rId3"/>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hasCustomPrompt="1"/>
            <p:custDataLst>
              <p:tags r:id="rId4"/>
            </p:custDataLst>
          </p:nvPr>
        </p:nvSpPr>
        <p:spPr>
          <a:xfrm>
            <a:off x="1281600" y="1249200"/>
            <a:ext cx="9626400" cy="723600"/>
          </a:xfrm>
        </p:spPr>
        <p:txBody>
          <a:bodyPr anchor="ctr"/>
          <a:lstStyle>
            <a:lvl1pPr>
              <a:defRPr sz="3200" baseline="0">
                <a:solidFill>
                  <a:schemeClr val="tx1"/>
                </a:solidFill>
                <a:latin typeface="Arial" panose="020B0604020202020204" pitchFamily="34" charset="0"/>
                <a:ea typeface="微软雅黑" panose="020B0503020204020204" pitchFamily="34" charset="-122"/>
              </a:defRPr>
            </a:lvl1pPr>
          </a:lstStyle>
          <a:p>
            <a:r>
              <a:rPr lang="zh-CN" altLang="en-US" dirty="0"/>
              <a:t>单击此处编辑标题</a:t>
            </a:r>
          </a:p>
        </p:txBody>
      </p:sp>
      <p:sp>
        <p:nvSpPr>
          <p:cNvPr id="7" name="内容占位符 6"/>
          <p:cNvSpPr>
            <a:spLocks noGrp="1"/>
          </p:cNvSpPr>
          <p:nvPr>
            <p:ph sz="quarter" idx="13"/>
            <p:custDataLst>
              <p:tags r:id="rId5"/>
            </p:custDataLst>
          </p:nvPr>
        </p:nvSpPr>
        <p:spPr>
          <a:xfrm>
            <a:off x="1281113" y="2163600"/>
            <a:ext cx="9626600" cy="3445200"/>
          </a:xfrm>
        </p:spPr>
        <p:txBody>
          <a:bodyPr/>
          <a:lstStyle>
            <a:lvl1pPr>
              <a:defRPr baseline="0">
                <a:solidFill>
                  <a:schemeClr val="tx1"/>
                </a:solidFill>
                <a:latin typeface="Arial" panose="020B0604020202020204" pitchFamily="34" charset="0"/>
                <a:ea typeface="微软雅黑" panose="020B0503020204020204" pitchFamily="34" charset="-122"/>
              </a:defRPr>
            </a:lvl1pPr>
            <a:lvl2pPr>
              <a:defRPr baseline="0">
                <a:solidFill>
                  <a:schemeClr val="tx1"/>
                </a:solidFill>
                <a:latin typeface="Arial" panose="020B0604020202020204" pitchFamily="34" charset="0"/>
                <a:ea typeface="微软雅黑" panose="020B0503020204020204" pitchFamily="34" charset="-122"/>
              </a:defRPr>
            </a:lvl2pPr>
            <a:lvl3pPr>
              <a:defRPr baseline="0">
                <a:solidFill>
                  <a:schemeClr val="tx1"/>
                </a:solidFill>
                <a:latin typeface="Arial" panose="020B0604020202020204" pitchFamily="34" charset="0"/>
                <a:ea typeface="微软雅黑" panose="020B0503020204020204" pitchFamily="34" charset="-122"/>
              </a:defRPr>
            </a:lvl3pPr>
            <a:lvl4pPr>
              <a:defRPr baseline="0">
                <a:solidFill>
                  <a:schemeClr val="tx1"/>
                </a:solidFill>
                <a:latin typeface="Arial" panose="020B0604020202020204" pitchFamily="34" charset="0"/>
                <a:ea typeface="微软雅黑" panose="020B0503020204020204" pitchFamily="34" charset="-122"/>
              </a:defRPr>
            </a:lvl4pPr>
            <a:lvl5pPr>
              <a:defRPr baseline="0">
                <a:solidFill>
                  <a:schemeClr val="tx1"/>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t>2023/5/19</a:t>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grpSp>
        <p:nvGrpSpPr>
          <p:cNvPr id="13" name="组合 12"/>
          <p:cNvGrpSpPr/>
          <p:nvPr userDrawn="1">
            <p:custDataLst>
              <p:tags r:id="rId1"/>
            </p:custDataLst>
          </p:nvPr>
        </p:nvGrpSpPr>
        <p:grpSpPr>
          <a:xfrm>
            <a:off x="9708515" y="5438775"/>
            <a:ext cx="2901315" cy="1419225"/>
            <a:chOff x="10646" y="5909"/>
            <a:chExt cx="9994" cy="4890"/>
          </a:xfrm>
        </p:grpSpPr>
        <p:sp>
          <p:nvSpPr>
            <p:cNvPr id="11" name="等腰三角形 10"/>
            <p:cNvSpPr/>
            <p:nvPr userDrawn="1">
              <p:custDataLst>
                <p:tags r:id="rId12"/>
              </p:custDataLst>
            </p:nvPr>
          </p:nvSpPr>
          <p:spPr>
            <a:xfrm rot="16200000">
              <a:off x="13703" y="5303"/>
              <a:ext cx="4891" cy="6103"/>
            </a:xfrm>
            <a:prstGeom prst="triangle">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2"/>
            <p:cNvSpPr/>
            <p:nvPr userDrawn="1">
              <p:custDataLst>
                <p:tags r:id="rId13"/>
              </p:custDataLst>
            </p:nvPr>
          </p:nvSpPr>
          <p:spPr>
            <a:xfrm rot="19299726">
              <a:off x="10646" y="7578"/>
              <a:ext cx="9994" cy="1096"/>
            </a:xfrm>
            <a:custGeom>
              <a:avLst/>
              <a:gdLst>
                <a:gd name="connsiteX0" fmla="*/ 0 w 5892800"/>
                <a:gd name="connsiteY0" fmla="*/ 0 h 707886"/>
                <a:gd name="connsiteX1" fmla="*/ 5892800 w 5892800"/>
                <a:gd name="connsiteY1" fmla="*/ 0 h 707886"/>
                <a:gd name="connsiteX2" fmla="*/ 5892800 w 5892800"/>
                <a:gd name="connsiteY2" fmla="*/ 707886 h 707886"/>
                <a:gd name="connsiteX3" fmla="*/ 0 w 5892800"/>
                <a:gd name="connsiteY3" fmla="*/ 707886 h 707886"/>
                <a:gd name="connsiteX4" fmla="*/ 0 w 5892800"/>
                <a:gd name="connsiteY4" fmla="*/ 0 h 707886"/>
                <a:gd name="connsiteX0-1" fmla="*/ 0 w 6244155"/>
                <a:gd name="connsiteY0-2" fmla="*/ 0 h 707886"/>
                <a:gd name="connsiteX1-3" fmla="*/ 6244155 w 6244155"/>
                <a:gd name="connsiteY1-4" fmla="*/ 293 h 707886"/>
                <a:gd name="connsiteX2-5" fmla="*/ 5892800 w 6244155"/>
                <a:gd name="connsiteY2-6" fmla="*/ 707886 h 707886"/>
                <a:gd name="connsiteX3-7" fmla="*/ 0 w 6244155"/>
                <a:gd name="connsiteY3-8" fmla="*/ 707886 h 707886"/>
                <a:gd name="connsiteX4-9" fmla="*/ 0 w 6244155"/>
                <a:gd name="connsiteY4-10" fmla="*/ 0 h 707886"/>
                <a:gd name="connsiteX0-11" fmla="*/ 0 w 6244155"/>
                <a:gd name="connsiteY0-12" fmla="*/ 0 h 707886"/>
                <a:gd name="connsiteX1-13" fmla="*/ 6244155 w 6244155"/>
                <a:gd name="connsiteY1-14" fmla="*/ 293 h 707886"/>
                <a:gd name="connsiteX2-15" fmla="*/ 5654769 w 6244155"/>
                <a:gd name="connsiteY2-16" fmla="*/ 704690 h 707886"/>
                <a:gd name="connsiteX3-17" fmla="*/ 0 w 6244155"/>
                <a:gd name="connsiteY3-18" fmla="*/ 707886 h 707886"/>
                <a:gd name="connsiteX4-19" fmla="*/ 0 w 6244155"/>
                <a:gd name="connsiteY4-20" fmla="*/ 0 h 707886"/>
                <a:gd name="connsiteX0-21" fmla="*/ 0 w 6201341"/>
                <a:gd name="connsiteY0-22" fmla="*/ 0 h 707886"/>
                <a:gd name="connsiteX1-23" fmla="*/ 6201341 w 6201341"/>
                <a:gd name="connsiteY1-24" fmla="*/ 5293 h 707886"/>
                <a:gd name="connsiteX2-25" fmla="*/ 5654769 w 6201341"/>
                <a:gd name="connsiteY2-26" fmla="*/ 704690 h 707886"/>
                <a:gd name="connsiteX3-27" fmla="*/ 0 w 6201341"/>
                <a:gd name="connsiteY3-28" fmla="*/ 707886 h 707886"/>
                <a:gd name="connsiteX4-29" fmla="*/ 0 w 6201341"/>
                <a:gd name="connsiteY4-30" fmla="*/ 0 h 707886"/>
                <a:gd name="connsiteX0-31" fmla="*/ 0 w 6201341"/>
                <a:gd name="connsiteY0-32" fmla="*/ 0 h 707886"/>
                <a:gd name="connsiteX1-33" fmla="*/ 6201341 w 6201341"/>
                <a:gd name="connsiteY1-34" fmla="*/ 5293 h 707886"/>
                <a:gd name="connsiteX2-35" fmla="*/ 5638088 w 6201341"/>
                <a:gd name="connsiteY2-36" fmla="*/ 701215 h 707886"/>
                <a:gd name="connsiteX3-37" fmla="*/ 0 w 6201341"/>
                <a:gd name="connsiteY3-38" fmla="*/ 707886 h 707886"/>
                <a:gd name="connsiteX4-39" fmla="*/ 0 w 6201341"/>
                <a:gd name="connsiteY4-40" fmla="*/ 0 h 707886"/>
                <a:gd name="connsiteX0-41" fmla="*/ 0 w 6201341"/>
                <a:gd name="connsiteY0-42" fmla="*/ 0 h 701215"/>
                <a:gd name="connsiteX1-43" fmla="*/ 6201341 w 6201341"/>
                <a:gd name="connsiteY1-44" fmla="*/ 5293 h 701215"/>
                <a:gd name="connsiteX2-45" fmla="*/ 5638088 w 6201341"/>
                <a:gd name="connsiteY2-46" fmla="*/ 701215 h 701215"/>
                <a:gd name="connsiteX3-47" fmla="*/ 719912 w 6201341"/>
                <a:gd name="connsiteY3-48" fmla="*/ 694321 h 701215"/>
                <a:gd name="connsiteX4-49" fmla="*/ 0 w 6201341"/>
                <a:gd name="connsiteY4-50" fmla="*/ 0 h 701215"/>
                <a:gd name="connsiteX0-51" fmla="*/ 0 w 6346464"/>
                <a:gd name="connsiteY0-52" fmla="*/ 6233 h 695922"/>
                <a:gd name="connsiteX1-53" fmla="*/ 6346464 w 6346464"/>
                <a:gd name="connsiteY1-54" fmla="*/ 0 h 695922"/>
                <a:gd name="connsiteX2-55" fmla="*/ 5783211 w 6346464"/>
                <a:gd name="connsiteY2-56" fmla="*/ 695922 h 695922"/>
                <a:gd name="connsiteX3-57" fmla="*/ 865035 w 6346464"/>
                <a:gd name="connsiteY3-58" fmla="*/ 689028 h 695922"/>
                <a:gd name="connsiteX4-59" fmla="*/ 0 w 6346464"/>
                <a:gd name="connsiteY4-60" fmla="*/ 6233 h 69592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346464" h="695922">
                  <a:moveTo>
                    <a:pt x="0" y="6233"/>
                  </a:moveTo>
                  <a:lnTo>
                    <a:pt x="6346464" y="0"/>
                  </a:lnTo>
                  <a:lnTo>
                    <a:pt x="5783211" y="695922"/>
                  </a:lnTo>
                  <a:lnTo>
                    <a:pt x="865035" y="689028"/>
                  </a:lnTo>
                  <a:lnTo>
                    <a:pt x="0" y="6233"/>
                  </a:lnTo>
                  <a:close/>
                </a:path>
              </a:pathLst>
            </a:cu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矩形 7"/>
          <p:cNvSpPr/>
          <p:nvPr userDrawn="1">
            <p:custDataLst>
              <p:tags r:id="rId2"/>
            </p:custDataLst>
          </p:nvPr>
        </p:nvSpPr>
        <p:spPr>
          <a:xfrm>
            <a:off x="0" y="0"/>
            <a:ext cx="4823460" cy="686625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dirty="0">
              <a:sym typeface="+mn-ea"/>
            </a:endParaRPr>
          </a:p>
        </p:txBody>
      </p:sp>
      <p:grpSp>
        <p:nvGrpSpPr>
          <p:cNvPr id="12" name="组合 11"/>
          <p:cNvGrpSpPr/>
          <p:nvPr userDrawn="1">
            <p:custDataLst>
              <p:tags r:id="rId3"/>
            </p:custDataLst>
          </p:nvPr>
        </p:nvGrpSpPr>
        <p:grpSpPr>
          <a:xfrm>
            <a:off x="-284" y="-109"/>
            <a:ext cx="1633414" cy="614561"/>
            <a:chOff x="949766" y="3882916"/>
            <a:chExt cx="2002973" cy="753605"/>
          </a:xfrm>
        </p:grpSpPr>
        <p:sp>
          <p:nvSpPr>
            <p:cNvPr id="6" name="矩形 5"/>
            <p:cNvSpPr/>
            <p:nvPr>
              <p:custDataLst>
                <p:tags r:id="rId10"/>
              </p:custDataLst>
            </p:nvPr>
          </p:nvSpPr>
          <p:spPr>
            <a:xfrm>
              <a:off x="949766" y="3882916"/>
              <a:ext cx="2002973" cy="7078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custDataLst>
                <p:tags r:id="rId11"/>
              </p:custDataLst>
            </p:nvPr>
          </p:nvSpPr>
          <p:spPr>
            <a:xfrm>
              <a:off x="949766" y="4590802"/>
              <a:ext cx="2002973" cy="457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hasCustomPrompt="1"/>
            <p:custDataLst>
              <p:tags r:id="rId4"/>
            </p:custDataLst>
          </p:nvPr>
        </p:nvSpPr>
        <p:spPr>
          <a:xfrm>
            <a:off x="583200" y="770400"/>
            <a:ext cx="3960000" cy="882000"/>
          </a:xfrm>
        </p:spPr>
        <p:txBody>
          <a:bodyPr anchor="ctr"/>
          <a:lstStyle>
            <a:lvl1pPr>
              <a:defRPr sz="3600" baseline="0">
                <a:solidFill>
                  <a:schemeClr val="tx1"/>
                </a:solidFill>
                <a:latin typeface="Arial" panose="020B0604020202020204" pitchFamily="34" charset="0"/>
                <a:ea typeface="微软雅黑" panose="020B0503020204020204" pitchFamily="34" charset="-122"/>
              </a:defRPr>
            </a:lvl1pPr>
          </a:lstStyle>
          <a:p>
            <a:r>
              <a:rPr lang="zh-CN" altLang="en-US" dirty="0"/>
              <a:t>单击编辑标题</a:t>
            </a:r>
          </a:p>
        </p:txBody>
      </p:sp>
      <p:sp>
        <p:nvSpPr>
          <p:cNvPr id="3" name="日期占位符 2"/>
          <p:cNvSpPr>
            <a:spLocks noGrp="1"/>
          </p:cNvSpPr>
          <p:nvPr>
            <p:ph type="dt" sz="half" idx="10"/>
            <p:custDataLst>
              <p:tags r:id="rId5"/>
            </p:custDataLst>
          </p:nvPr>
        </p:nvSpPr>
        <p:spPr/>
        <p:txBody>
          <a:bodyPr/>
          <a:lstStyle/>
          <a:p>
            <a:fld id="{760FBDFE-C587-4B4C-A407-44438C67B59E}" type="datetimeFigureOut">
              <a:rPr lang="zh-CN" altLang="en-US" smtClean="0"/>
              <a:t>2023/5/19</a:t>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dirty="0"/>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t>‹#›</a:t>
            </a:fld>
            <a:endParaRPr lang="zh-CN" altLang="en-US" dirty="0"/>
          </a:p>
        </p:txBody>
      </p:sp>
      <p:sp>
        <p:nvSpPr>
          <p:cNvPr id="7" name="文本占位符 6"/>
          <p:cNvSpPr>
            <a:spLocks noGrp="1"/>
          </p:cNvSpPr>
          <p:nvPr>
            <p:ph type="body" sz="quarter" idx="13"/>
            <p:custDataLst>
              <p:tags r:id="rId8"/>
            </p:custDataLst>
          </p:nvPr>
        </p:nvSpPr>
        <p:spPr>
          <a:xfrm>
            <a:off x="586800" y="1764000"/>
            <a:ext cx="3956400" cy="4093200"/>
          </a:xfrm>
        </p:spPr>
        <p:txBody>
          <a:bodyPr/>
          <a:lstStyle>
            <a:lvl1pPr>
              <a:defRPr baseline="0">
                <a:solidFill>
                  <a:schemeClr val="tx1"/>
                </a:solidFill>
                <a:latin typeface="Arial" panose="020B0604020202020204" pitchFamily="34" charset="0"/>
                <a:ea typeface="微软雅黑" panose="020B0503020204020204" pitchFamily="34" charset="-122"/>
              </a:defRPr>
            </a:lvl1pPr>
            <a:lvl2pPr>
              <a:defRPr baseline="0">
                <a:solidFill>
                  <a:schemeClr val="tx1"/>
                </a:solidFill>
                <a:latin typeface="Arial" panose="020B0604020202020204" pitchFamily="34" charset="0"/>
                <a:ea typeface="微软雅黑" panose="020B0503020204020204" pitchFamily="34" charset="-122"/>
              </a:defRPr>
            </a:lvl2pPr>
            <a:lvl3pPr>
              <a:defRPr baseline="0">
                <a:solidFill>
                  <a:schemeClr val="tx1"/>
                </a:solidFill>
                <a:latin typeface="Arial" panose="020B0604020202020204" pitchFamily="34" charset="0"/>
                <a:ea typeface="微软雅黑" panose="020B0503020204020204" pitchFamily="34" charset="-122"/>
              </a:defRPr>
            </a:lvl3pPr>
            <a:lvl4pPr>
              <a:defRPr baseline="0">
                <a:solidFill>
                  <a:schemeClr val="tx1"/>
                </a:solidFill>
                <a:latin typeface="Arial" panose="020B0604020202020204" pitchFamily="34" charset="0"/>
                <a:ea typeface="微软雅黑" panose="020B0503020204020204" pitchFamily="34" charset="-122"/>
              </a:defRPr>
            </a:lvl4pPr>
            <a:lvl5pPr>
              <a:defRPr baseline="0">
                <a:solidFill>
                  <a:schemeClr val="tx1"/>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内容占位符 8"/>
          <p:cNvSpPr>
            <a:spLocks noGrp="1"/>
          </p:cNvSpPr>
          <p:nvPr>
            <p:ph sz="quarter" idx="14"/>
            <p:custDataLst>
              <p:tags r:id="rId9"/>
            </p:custDataLst>
          </p:nvPr>
        </p:nvSpPr>
        <p:spPr>
          <a:xfrm>
            <a:off x="5101200" y="769938"/>
            <a:ext cx="6480000" cy="5087937"/>
          </a:xfrm>
        </p:spPr>
        <p:txBody>
          <a:bodyPr/>
          <a:lstStyle>
            <a:lvl1pPr>
              <a:defRPr baseline="0">
                <a:solidFill>
                  <a:schemeClr val="tx1"/>
                </a:solidFill>
                <a:latin typeface="Arial" panose="020B0604020202020204" pitchFamily="34" charset="0"/>
                <a:ea typeface="微软雅黑" panose="020B0503020204020204" pitchFamily="34" charset="-122"/>
              </a:defRPr>
            </a:lvl1pPr>
            <a:lvl2pPr>
              <a:defRPr baseline="0">
                <a:solidFill>
                  <a:schemeClr val="tx1"/>
                </a:solidFill>
                <a:latin typeface="Arial" panose="020B0604020202020204" pitchFamily="34" charset="0"/>
                <a:ea typeface="微软雅黑" panose="020B0503020204020204" pitchFamily="34" charset="-122"/>
              </a:defRPr>
            </a:lvl2pPr>
            <a:lvl3pPr>
              <a:defRPr baseline="0">
                <a:solidFill>
                  <a:schemeClr val="tx1"/>
                </a:solidFill>
                <a:latin typeface="Arial" panose="020B0604020202020204" pitchFamily="34" charset="0"/>
                <a:ea typeface="微软雅黑" panose="020B0503020204020204" pitchFamily="34" charset="-122"/>
              </a:defRPr>
            </a:lvl3pPr>
            <a:lvl4pPr>
              <a:defRPr baseline="0">
                <a:solidFill>
                  <a:schemeClr val="tx1"/>
                </a:solidFill>
                <a:latin typeface="Arial" panose="020B0604020202020204" pitchFamily="34" charset="0"/>
                <a:ea typeface="微软雅黑" panose="020B0503020204020204" pitchFamily="34" charset="-122"/>
              </a:defRPr>
            </a:lvl4pPr>
            <a:lvl5pPr>
              <a:defRPr baseline="0">
                <a:solidFill>
                  <a:schemeClr val="tx1"/>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grpSp>
        <p:nvGrpSpPr>
          <p:cNvPr id="13" name="组合 12"/>
          <p:cNvGrpSpPr/>
          <p:nvPr userDrawn="1">
            <p:custDataLst>
              <p:tags r:id="rId1"/>
            </p:custDataLst>
          </p:nvPr>
        </p:nvGrpSpPr>
        <p:grpSpPr>
          <a:xfrm flipH="1">
            <a:off x="-417830" y="5438775"/>
            <a:ext cx="2901315" cy="1419225"/>
            <a:chOff x="10646" y="5909"/>
            <a:chExt cx="9994" cy="4890"/>
          </a:xfrm>
        </p:grpSpPr>
        <p:sp>
          <p:nvSpPr>
            <p:cNvPr id="11" name="等腰三角形 10"/>
            <p:cNvSpPr/>
            <p:nvPr userDrawn="1">
              <p:custDataLst>
                <p:tags r:id="rId12"/>
              </p:custDataLst>
            </p:nvPr>
          </p:nvSpPr>
          <p:spPr>
            <a:xfrm rot="16200000">
              <a:off x="13703" y="5303"/>
              <a:ext cx="4891" cy="6103"/>
            </a:xfrm>
            <a:prstGeom prst="triangle">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2"/>
            <p:cNvSpPr/>
            <p:nvPr userDrawn="1">
              <p:custDataLst>
                <p:tags r:id="rId13"/>
              </p:custDataLst>
            </p:nvPr>
          </p:nvSpPr>
          <p:spPr>
            <a:xfrm rot="19299726">
              <a:off x="10646" y="7578"/>
              <a:ext cx="9994" cy="1096"/>
            </a:xfrm>
            <a:custGeom>
              <a:avLst/>
              <a:gdLst>
                <a:gd name="connsiteX0" fmla="*/ 0 w 5892800"/>
                <a:gd name="connsiteY0" fmla="*/ 0 h 707886"/>
                <a:gd name="connsiteX1" fmla="*/ 5892800 w 5892800"/>
                <a:gd name="connsiteY1" fmla="*/ 0 h 707886"/>
                <a:gd name="connsiteX2" fmla="*/ 5892800 w 5892800"/>
                <a:gd name="connsiteY2" fmla="*/ 707886 h 707886"/>
                <a:gd name="connsiteX3" fmla="*/ 0 w 5892800"/>
                <a:gd name="connsiteY3" fmla="*/ 707886 h 707886"/>
                <a:gd name="connsiteX4" fmla="*/ 0 w 5892800"/>
                <a:gd name="connsiteY4" fmla="*/ 0 h 707886"/>
                <a:gd name="connsiteX0-1" fmla="*/ 0 w 6244155"/>
                <a:gd name="connsiteY0-2" fmla="*/ 0 h 707886"/>
                <a:gd name="connsiteX1-3" fmla="*/ 6244155 w 6244155"/>
                <a:gd name="connsiteY1-4" fmla="*/ 293 h 707886"/>
                <a:gd name="connsiteX2-5" fmla="*/ 5892800 w 6244155"/>
                <a:gd name="connsiteY2-6" fmla="*/ 707886 h 707886"/>
                <a:gd name="connsiteX3-7" fmla="*/ 0 w 6244155"/>
                <a:gd name="connsiteY3-8" fmla="*/ 707886 h 707886"/>
                <a:gd name="connsiteX4-9" fmla="*/ 0 w 6244155"/>
                <a:gd name="connsiteY4-10" fmla="*/ 0 h 707886"/>
                <a:gd name="connsiteX0-11" fmla="*/ 0 w 6244155"/>
                <a:gd name="connsiteY0-12" fmla="*/ 0 h 707886"/>
                <a:gd name="connsiteX1-13" fmla="*/ 6244155 w 6244155"/>
                <a:gd name="connsiteY1-14" fmla="*/ 293 h 707886"/>
                <a:gd name="connsiteX2-15" fmla="*/ 5654769 w 6244155"/>
                <a:gd name="connsiteY2-16" fmla="*/ 704690 h 707886"/>
                <a:gd name="connsiteX3-17" fmla="*/ 0 w 6244155"/>
                <a:gd name="connsiteY3-18" fmla="*/ 707886 h 707886"/>
                <a:gd name="connsiteX4-19" fmla="*/ 0 w 6244155"/>
                <a:gd name="connsiteY4-20" fmla="*/ 0 h 707886"/>
                <a:gd name="connsiteX0-21" fmla="*/ 0 w 6201341"/>
                <a:gd name="connsiteY0-22" fmla="*/ 0 h 707886"/>
                <a:gd name="connsiteX1-23" fmla="*/ 6201341 w 6201341"/>
                <a:gd name="connsiteY1-24" fmla="*/ 5293 h 707886"/>
                <a:gd name="connsiteX2-25" fmla="*/ 5654769 w 6201341"/>
                <a:gd name="connsiteY2-26" fmla="*/ 704690 h 707886"/>
                <a:gd name="connsiteX3-27" fmla="*/ 0 w 6201341"/>
                <a:gd name="connsiteY3-28" fmla="*/ 707886 h 707886"/>
                <a:gd name="connsiteX4-29" fmla="*/ 0 w 6201341"/>
                <a:gd name="connsiteY4-30" fmla="*/ 0 h 707886"/>
                <a:gd name="connsiteX0-31" fmla="*/ 0 w 6201341"/>
                <a:gd name="connsiteY0-32" fmla="*/ 0 h 707886"/>
                <a:gd name="connsiteX1-33" fmla="*/ 6201341 w 6201341"/>
                <a:gd name="connsiteY1-34" fmla="*/ 5293 h 707886"/>
                <a:gd name="connsiteX2-35" fmla="*/ 5638088 w 6201341"/>
                <a:gd name="connsiteY2-36" fmla="*/ 701215 h 707886"/>
                <a:gd name="connsiteX3-37" fmla="*/ 0 w 6201341"/>
                <a:gd name="connsiteY3-38" fmla="*/ 707886 h 707886"/>
                <a:gd name="connsiteX4-39" fmla="*/ 0 w 6201341"/>
                <a:gd name="connsiteY4-40" fmla="*/ 0 h 707886"/>
                <a:gd name="connsiteX0-41" fmla="*/ 0 w 6201341"/>
                <a:gd name="connsiteY0-42" fmla="*/ 0 h 701215"/>
                <a:gd name="connsiteX1-43" fmla="*/ 6201341 w 6201341"/>
                <a:gd name="connsiteY1-44" fmla="*/ 5293 h 701215"/>
                <a:gd name="connsiteX2-45" fmla="*/ 5638088 w 6201341"/>
                <a:gd name="connsiteY2-46" fmla="*/ 701215 h 701215"/>
                <a:gd name="connsiteX3-47" fmla="*/ 719912 w 6201341"/>
                <a:gd name="connsiteY3-48" fmla="*/ 694321 h 701215"/>
                <a:gd name="connsiteX4-49" fmla="*/ 0 w 6201341"/>
                <a:gd name="connsiteY4-50" fmla="*/ 0 h 701215"/>
                <a:gd name="connsiteX0-51" fmla="*/ 0 w 6346464"/>
                <a:gd name="connsiteY0-52" fmla="*/ 6233 h 695922"/>
                <a:gd name="connsiteX1-53" fmla="*/ 6346464 w 6346464"/>
                <a:gd name="connsiteY1-54" fmla="*/ 0 h 695922"/>
                <a:gd name="connsiteX2-55" fmla="*/ 5783211 w 6346464"/>
                <a:gd name="connsiteY2-56" fmla="*/ 695922 h 695922"/>
                <a:gd name="connsiteX3-57" fmla="*/ 865035 w 6346464"/>
                <a:gd name="connsiteY3-58" fmla="*/ 689028 h 695922"/>
                <a:gd name="connsiteX4-59" fmla="*/ 0 w 6346464"/>
                <a:gd name="connsiteY4-60" fmla="*/ 6233 h 69592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346464" h="695922">
                  <a:moveTo>
                    <a:pt x="0" y="6233"/>
                  </a:moveTo>
                  <a:lnTo>
                    <a:pt x="6346464" y="0"/>
                  </a:lnTo>
                  <a:lnTo>
                    <a:pt x="5783211" y="695922"/>
                  </a:lnTo>
                  <a:lnTo>
                    <a:pt x="865035" y="689028"/>
                  </a:lnTo>
                  <a:lnTo>
                    <a:pt x="0" y="6233"/>
                  </a:lnTo>
                  <a:close/>
                </a:path>
              </a:pathLst>
            </a:cu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矩形 9"/>
          <p:cNvSpPr/>
          <p:nvPr userDrawn="1">
            <p:custDataLst>
              <p:tags r:id="rId2"/>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grpSp>
        <p:nvGrpSpPr>
          <p:cNvPr id="12" name="组合 11"/>
          <p:cNvGrpSpPr/>
          <p:nvPr userDrawn="1">
            <p:custDataLst>
              <p:tags r:id="rId3"/>
            </p:custDataLst>
          </p:nvPr>
        </p:nvGrpSpPr>
        <p:grpSpPr>
          <a:xfrm>
            <a:off x="10558496" y="-9634"/>
            <a:ext cx="1633414" cy="614561"/>
            <a:chOff x="949766" y="3882916"/>
            <a:chExt cx="2002973" cy="753605"/>
          </a:xfrm>
        </p:grpSpPr>
        <p:sp>
          <p:nvSpPr>
            <p:cNvPr id="6" name="矩形 5"/>
            <p:cNvSpPr/>
            <p:nvPr>
              <p:custDataLst>
                <p:tags r:id="rId10"/>
              </p:custDataLst>
            </p:nvPr>
          </p:nvSpPr>
          <p:spPr>
            <a:xfrm>
              <a:off x="949766" y="3882916"/>
              <a:ext cx="2002973" cy="7078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custDataLst>
                <p:tags r:id="rId11"/>
              </p:custDataLst>
            </p:nvPr>
          </p:nvSpPr>
          <p:spPr>
            <a:xfrm>
              <a:off x="949766" y="4590802"/>
              <a:ext cx="2002973" cy="457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custDataLst>
              <p:tags r:id="rId4"/>
            </p:custDataLst>
          </p:nvPr>
        </p:nvSpPr>
        <p:spPr>
          <a:xfrm>
            <a:off x="612000" y="781200"/>
            <a:ext cx="10976400" cy="626400"/>
          </a:xfrm>
        </p:spPr>
        <p:txBody>
          <a:bodyPr anchor="ctr"/>
          <a:lstStyle>
            <a:lvl1pPr algn="ctr">
              <a:defRPr sz="3600" baseline="0">
                <a:solidFill>
                  <a:schemeClr val="tx1"/>
                </a:solidFill>
                <a:latin typeface="Arial" panose="020B0604020202020204" pitchFamily="34" charset="0"/>
                <a:ea typeface="微软雅黑" panose="020B0503020204020204" pitchFamily="34" charset="-122"/>
              </a:defRPr>
            </a:lvl1pPr>
          </a:lstStyle>
          <a:p>
            <a:r>
              <a:rPr lang="zh-CN" altLang="en-US"/>
              <a:t>单击此处编辑母版标题样式</a:t>
            </a:r>
          </a:p>
        </p:txBody>
      </p:sp>
      <p:sp>
        <p:nvSpPr>
          <p:cNvPr id="3" name="日期占位符 2"/>
          <p:cNvSpPr>
            <a:spLocks noGrp="1"/>
          </p:cNvSpPr>
          <p:nvPr>
            <p:ph type="dt" sz="half" idx="10"/>
            <p:custDataLst>
              <p:tags r:id="rId5"/>
            </p:custDataLst>
          </p:nvPr>
        </p:nvSpPr>
        <p:spPr/>
        <p:txBody>
          <a:bodyPr/>
          <a:lstStyle/>
          <a:p>
            <a:fld id="{760FBDFE-C587-4B4C-A407-44438C67B59E}" type="datetimeFigureOut">
              <a:rPr lang="zh-CN" altLang="en-US" smtClean="0"/>
              <a:t>2023/5/19</a:t>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dirty="0"/>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t>‹#›</a:t>
            </a:fld>
            <a:endParaRPr lang="zh-CN" altLang="en-US" dirty="0"/>
          </a:p>
        </p:txBody>
      </p:sp>
      <p:sp>
        <p:nvSpPr>
          <p:cNvPr id="7" name="文本占位符 6"/>
          <p:cNvSpPr>
            <a:spLocks noGrp="1"/>
          </p:cNvSpPr>
          <p:nvPr>
            <p:ph type="body" sz="quarter" idx="13"/>
            <p:custDataLst>
              <p:tags r:id="rId8"/>
            </p:custDataLst>
          </p:nvPr>
        </p:nvSpPr>
        <p:spPr>
          <a:xfrm>
            <a:off x="612000" y="1659600"/>
            <a:ext cx="10975975" cy="828000"/>
          </a:xfrm>
        </p:spPr>
        <p:txBody>
          <a:bodyPr/>
          <a:lstStyle>
            <a:lvl1pPr algn="ctr">
              <a:defRPr baseline="0">
                <a:solidFill>
                  <a:schemeClr val="tx1"/>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p>
        </p:txBody>
      </p:sp>
      <p:sp>
        <p:nvSpPr>
          <p:cNvPr id="9" name="内容占位符 8"/>
          <p:cNvSpPr>
            <a:spLocks noGrp="1"/>
          </p:cNvSpPr>
          <p:nvPr>
            <p:ph sz="quarter" idx="14"/>
            <p:custDataLst>
              <p:tags r:id="rId9"/>
            </p:custDataLst>
          </p:nvPr>
        </p:nvSpPr>
        <p:spPr>
          <a:xfrm>
            <a:off x="612775" y="2808000"/>
            <a:ext cx="10965600" cy="3430800"/>
          </a:xfrm>
        </p:spPr>
        <p:txBody>
          <a:bodyPr/>
          <a:lstStyle>
            <a:lvl1pPr>
              <a:defRPr baseline="0">
                <a:solidFill>
                  <a:schemeClr val="tx1"/>
                </a:solidFill>
                <a:latin typeface="Arial" panose="020B0604020202020204" pitchFamily="34" charset="0"/>
                <a:ea typeface="微软雅黑" panose="020B0503020204020204" pitchFamily="34" charset="-122"/>
              </a:defRPr>
            </a:lvl1pPr>
            <a:lvl2pPr>
              <a:defRPr baseline="0">
                <a:solidFill>
                  <a:schemeClr val="tx1"/>
                </a:solidFill>
                <a:latin typeface="Arial" panose="020B0604020202020204" pitchFamily="34" charset="0"/>
                <a:ea typeface="微软雅黑" panose="020B0503020204020204" pitchFamily="34" charset="-122"/>
              </a:defRPr>
            </a:lvl2pPr>
            <a:lvl3pPr>
              <a:defRPr baseline="0">
                <a:solidFill>
                  <a:schemeClr val="tx1"/>
                </a:solidFill>
                <a:latin typeface="Arial" panose="020B0604020202020204" pitchFamily="34" charset="0"/>
                <a:ea typeface="微软雅黑" panose="020B0503020204020204" pitchFamily="34" charset="-122"/>
              </a:defRPr>
            </a:lvl3pPr>
            <a:lvl4pPr>
              <a:defRPr baseline="0">
                <a:solidFill>
                  <a:schemeClr val="tx1"/>
                </a:solidFill>
                <a:latin typeface="Arial" panose="020B0604020202020204" pitchFamily="34" charset="0"/>
                <a:ea typeface="微软雅黑" panose="020B0503020204020204" pitchFamily="34" charset="-122"/>
              </a:defRPr>
            </a:lvl4pPr>
            <a:lvl5pPr>
              <a:defRPr baseline="0">
                <a:solidFill>
                  <a:schemeClr val="tx1"/>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grpSp>
        <p:nvGrpSpPr>
          <p:cNvPr id="12" name="组合 11"/>
          <p:cNvGrpSpPr/>
          <p:nvPr userDrawn="1">
            <p:custDataLst>
              <p:tags r:id="rId1"/>
            </p:custDataLst>
          </p:nvPr>
        </p:nvGrpSpPr>
        <p:grpSpPr>
          <a:xfrm>
            <a:off x="-424180" y="-4445"/>
            <a:ext cx="2856865" cy="1398270"/>
            <a:chOff x="-1483" y="0"/>
            <a:chExt cx="9994" cy="4890"/>
          </a:xfrm>
        </p:grpSpPr>
        <p:sp>
          <p:nvSpPr>
            <p:cNvPr id="6" name="等腰三角形 5"/>
            <p:cNvSpPr/>
            <p:nvPr userDrawn="1">
              <p:custDataLst>
                <p:tags r:id="rId12"/>
              </p:custDataLst>
            </p:nvPr>
          </p:nvSpPr>
          <p:spPr>
            <a:xfrm rot="5400000">
              <a:off x="606" y="-606"/>
              <a:ext cx="4891" cy="6103"/>
            </a:xfrm>
            <a:prstGeom prst="triangle">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12"/>
            <p:cNvSpPr/>
            <p:nvPr userDrawn="1">
              <p:custDataLst>
                <p:tags r:id="rId13"/>
              </p:custDataLst>
            </p:nvPr>
          </p:nvSpPr>
          <p:spPr>
            <a:xfrm rot="8445098">
              <a:off x="-1483" y="2178"/>
              <a:ext cx="9994" cy="1096"/>
            </a:xfrm>
            <a:custGeom>
              <a:avLst/>
              <a:gdLst>
                <a:gd name="connsiteX0" fmla="*/ 0 w 5892800"/>
                <a:gd name="connsiteY0" fmla="*/ 0 h 707886"/>
                <a:gd name="connsiteX1" fmla="*/ 5892800 w 5892800"/>
                <a:gd name="connsiteY1" fmla="*/ 0 h 707886"/>
                <a:gd name="connsiteX2" fmla="*/ 5892800 w 5892800"/>
                <a:gd name="connsiteY2" fmla="*/ 707886 h 707886"/>
                <a:gd name="connsiteX3" fmla="*/ 0 w 5892800"/>
                <a:gd name="connsiteY3" fmla="*/ 707886 h 707886"/>
                <a:gd name="connsiteX4" fmla="*/ 0 w 5892800"/>
                <a:gd name="connsiteY4" fmla="*/ 0 h 707886"/>
                <a:gd name="connsiteX0-1" fmla="*/ 0 w 6244155"/>
                <a:gd name="connsiteY0-2" fmla="*/ 0 h 707886"/>
                <a:gd name="connsiteX1-3" fmla="*/ 6244155 w 6244155"/>
                <a:gd name="connsiteY1-4" fmla="*/ 293 h 707886"/>
                <a:gd name="connsiteX2-5" fmla="*/ 5892800 w 6244155"/>
                <a:gd name="connsiteY2-6" fmla="*/ 707886 h 707886"/>
                <a:gd name="connsiteX3-7" fmla="*/ 0 w 6244155"/>
                <a:gd name="connsiteY3-8" fmla="*/ 707886 h 707886"/>
                <a:gd name="connsiteX4-9" fmla="*/ 0 w 6244155"/>
                <a:gd name="connsiteY4-10" fmla="*/ 0 h 707886"/>
                <a:gd name="connsiteX0-11" fmla="*/ 0 w 6244155"/>
                <a:gd name="connsiteY0-12" fmla="*/ 0 h 707886"/>
                <a:gd name="connsiteX1-13" fmla="*/ 6244155 w 6244155"/>
                <a:gd name="connsiteY1-14" fmla="*/ 293 h 707886"/>
                <a:gd name="connsiteX2-15" fmla="*/ 5654769 w 6244155"/>
                <a:gd name="connsiteY2-16" fmla="*/ 704690 h 707886"/>
                <a:gd name="connsiteX3-17" fmla="*/ 0 w 6244155"/>
                <a:gd name="connsiteY3-18" fmla="*/ 707886 h 707886"/>
                <a:gd name="connsiteX4-19" fmla="*/ 0 w 6244155"/>
                <a:gd name="connsiteY4-20" fmla="*/ 0 h 707886"/>
                <a:gd name="connsiteX0-21" fmla="*/ 0 w 6201341"/>
                <a:gd name="connsiteY0-22" fmla="*/ 0 h 707886"/>
                <a:gd name="connsiteX1-23" fmla="*/ 6201341 w 6201341"/>
                <a:gd name="connsiteY1-24" fmla="*/ 5293 h 707886"/>
                <a:gd name="connsiteX2-25" fmla="*/ 5654769 w 6201341"/>
                <a:gd name="connsiteY2-26" fmla="*/ 704690 h 707886"/>
                <a:gd name="connsiteX3-27" fmla="*/ 0 w 6201341"/>
                <a:gd name="connsiteY3-28" fmla="*/ 707886 h 707886"/>
                <a:gd name="connsiteX4-29" fmla="*/ 0 w 6201341"/>
                <a:gd name="connsiteY4-30" fmla="*/ 0 h 707886"/>
                <a:gd name="connsiteX0-31" fmla="*/ 0 w 6201341"/>
                <a:gd name="connsiteY0-32" fmla="*/ 0 h 707886"/>
                <a:gd name="connsiteX1-33" fmla="*/ 6201341 w 6201341"/>
                <a:gd name="connsiteY1-34" fmla="*/ 5293 h 707886"/>
                <a:gd name="connsiteX2-35" fmla="*/ 5638088 w 6201341"/>
                <a:gd name="connsiteY2-36" fmla="*/ 701215 h 707886"/>
                <a:gd name="connsiteX3-37" fmla="*/ 0 w 6201341"/>
                <a:gd name="connsiteY3-38" fmla="*/ 707886 h 707886"/>
                <a:gd name="connsiteX4-39" fmla="*/ 0 w 6201341"/>
                <a:gd name="connsiteY4-40" fmla="*/ 0 h 707886"/>
                <a:gd name="connsiteX0-41" fmla="*/ 0 w 6201341"/>
                <a:gd name="connsiteY0-42" fmla="*/ 0 h 701215"/>
                <a:gd name="connsiteX1-43" fmla="*/ 6201341 w 6201341"/>
                <a:gd name="connsiteY1-44" fmla="*/ 5293 h 701215"/>
                <a:gd name="connsiteX2-45" fmla="*/ 5638088 w 6201341"/>
                <a:gd name="connsiteY2-46" fmla="*/ 701215 h 701215"/>
                <a:gd name="connsiteX3-47" fmla="*/ 719912 w 6201341"/>
                <a:gd name="connsiteY3-48" fmla="*/ 694321 h 701215"/>
                <a:gd name="connsiteX4-49" fmla="*/ 0 w 6201341"/>
                <a:gd name="connsiteY4-50" fmla="*/ 0 h 701215"/>
                <a:gd name="connsiteX0-51" fmla="*/ 0 w 6346464"/>
                <a:gd name="connsiteY0-52" fmla="*/ 6233 h 695922"/>
                <a:gd name="connsiteX1-53" fmla="*/ 6346464 w 6346464"/>
                <a:gd name="connsiteY1-54" fmla="*/ 0 h 695922"/>
                <a:gd name="connsiteX2-55" fmla="*/ 5783211 w 6346464"/>
                <a:gd name="connsiteY2-56" fmla="*/ 695922 h 695922"/>
                <a:gd name="connsiteX3-57" fmla="*/ 865035 w 6346464"/>
                <a:gd name="connsiteY3-58" fmla="*/ 689028 h 695922"/>
                <a:gd name="connsiteX4-59" fmla="*/ 0 w 6346464"/>
                <a:gd name="connsiteY4-60" fmla="*/ 6233 h 69592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346464" h="695922">
                  <a:moveTo>
                    <a:pt x="0" y="6233"/>
                  </a:moveTo>
                  <a:lnTo>
                    <a:pt x="6346464" y="0"/>
                  </a:lnTo>
                  <a:lnTo>
                    <a:pt x="5783211" y="695922"/>
                  </a:lnTo>
                  <a:lnTo>
                    <a:pt x="865035" y="689028"/>
                  </a:lnTo>
                  <a:lnTo>
                    <a:pt x="0" y="6233"/>
                  </a:lnTo>
                  <a:close/>
                </a:path>
              </a:pathLst>
            </a:cu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矩形 7"/>
          <p:cNvSpPr/>
          <p:nvPr userDrawn="1">
            <p:custDataLst>
              <p:tags r:id="rId2"/>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grpSp>
        <p:nvGrpSpPr>
          <p:cNvPr id="11" name="组合 10"/>
          <p:cNvGrpSpPr/>
          <p:nvPr userDrawn="1">
            <p:custDataLst>
              <p:tags r:id="rId3"/>
            </p:custDataLst>
          </p:nvPr>
        </p:nvGrpSpPr>
        <p:grpSpPr>
          <a:xfrm>
            <a:off x="10558496" y="6250196"/>
            <a:ext cx="1633414" cy="614561"/>
            <a:chOff x="949766" y="3882916"/>
            <a:chExt cx="2002973" cy="753605"/>
          </a:xfrm>
        </p:grpSpPr>
        <p:sp>
          <p:nvSpPr>
            <p:cNvPr id="13" name="矩形 12"/>
            <p:cNvSpPr/>
            <p:nvPr>
              <p:custDataLst>
                <p:tags r:id="rId10"/>
              </p:custDataLst>
            </p:nvPr>
          </p:nvSpPr>
          <p:spPr>
            <a:xfrm>
              <a:off x="949766" y="3882916"/>
              <a:ext cx="2002973" cy="7078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custDataLst>
                <p:tags r:id="rId11"/>
              </p:custDataLst>
            </p:nvPr>
          </p:nvSpPr>
          <p:spPr>
            <a:xfrm>
              <a:off x="949766" y="4590802"/>
              <a:ext cx="2002973" cy="457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custDataLst>
              <p:tags r:id="rId4"/>
            </p:custDataLst>
          </p:nvPr>
        </p:nvSpPr>
        <p:spPr>
          <a:xfrm>
            <a:off x="604800" y="669600"/>
            <a:ext cx="10976400" cy="565200"/>
          </a:xfrm>
        </p:spPr>
        <p:txBody>
          <a:bodyPr anchor="ctr"/>
          <a:lstStyle>
            <a:lvl1pPr algn="ctr">
              <a:defRPr sz="3200" baseline="0">
                <a:solidFill>
                  <a:schemeClr val="tx1"/>
                </a:solidFill>
                <a:latin typeface="Arial" panose="020B0604020202020204" pitchFamily="34" charset="0"/>
                <a:ea typeface="微软雅黑" panose="020B0503020204020204" pitchFamily="34" charset="-122"/>
              </a:defRPr>
            </a:lvl1pPr>
          </a:lstStyle>
          <a:p>
            <a:r>
              <a:rPr lang="zh-CN" altLang="en-US" dirty="0"/>
              <a:t>单击此处编辑母版标题样式</a:t>
            </a:r>
          </a:p>
        </p:txBody>
      </p:sp>
      <p:sp>
        <p:nvSpPr>
          <p:cNvPr id="3" name="日期占位符 2"/>
          <p:cNvSpPr>
            <a:spLocks noGrp="1"/>
          </p:cNvSpPr>
          <p:nvPr>
            <p:ph type="dt" sz="half" idx="10"/>
            <p:custDataLst>
              <p:tags r:id="rId5"/>
            </p:custDataLst>
          </p:nvPr>
        </p:nvSpPr>
        <p:spPr/>
        <p:txBody>
          <a:bodyPr/>
          <a:lstStyle/>
          <a:p>
            <a:fld id="{760FBDFE-C587-4B4C-A407-44438C67B59E}" type="datetimeFigureOut">
              <a:rPr lang="zh-CN" altLang="en-US" smtClean="0"/>
              <a:t>2023/5/19</a:t>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dirty="0"/>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t>‹#›</a:t>
            </a:fld>
            <a:endParaRPr lang="zh-CN" altLang="en-US" dirty="0"/>
          </a:p>
        </p:txBody>
      </p:sp>
      <p:sp>
        <p:nvSpPr>
          <p:cNvPr id="7" name="内容占位符 6"/>
          <p:cNvSpPr>
            <a:spLocks noGrp="1"/>
          </p:cNvSpPr>
          <p:nvPr>
            <p:ph sz="quarter" idx="13"/>
            <p:custDataLst>
              <p:tags r:id="rId8"/>
            </p:custDataLst>
          </p:nvPr>
        </p:nvSpPr>
        <p:spPr>
          <a:xfrm>
            <a:off x="604837" y="1681200"/>
            <a:ext cx="10990800" cy="3211200"/>
          </a:xfrm>
        </p:spPr>
        <p:txBody>
          <a:bodyPr/>
          <a:lstStyle>
            <a:lvl1pPr>
              <a:defRPr baseline="0">
                <a:solidFill>
                  <a:schemeClr val="tx1"/>
                </a:solidFill>
                <a:latin typeface="Arial" panose="020B0604020202020204" pitchFamily="34" charset="0"/>
                <a:ea typeface="微软雅黑" panose="020B0503020204020204" pitchFamily="34" charset="-122"/>
              </a:defRPr>
            </a:lvl1pPr>
            <a:lvl2pPr>
              <a:defRPr baseline="0">
                <a:solidFill>
                  <a:schemeClr val="tx1"/>
                </a:solidFill>
                <a:latin typeface="Arial" panose="020B0604020202020204" pitchFamily="34" charset="0"/>
                <a:ea typeface="微软雅黑" panose="020B0503020204020204" pitchFamily="34" charset="-122"/>
              </a:defRPr>
            </a:lvl2pPr>
            <a:lvl3pPr>
              <a:defRPr baseline="0">
                <a:solidFill>
                  <a:schemeClr val="tx1"/>
                </a:solidFill>
                <a:latin typeface="Arial" panose="020B0604020202020204" pitchFamily="34" charset="0"/>
                <a:ea typeface="微软雅黑" panose="020B0503020204020204" pitchFamily="34" charset="-122"/>
              </a:defRPr>
            </a:lvl3pPr>
            <a:lvl4pPr>
              <a:defRPr baseline="0">
                <a:solidFill>
                  <a:schemeClr val="tx1"/>
                </a:solidFill>
                <a:latin typeface="Arial" panose="020B0604020202020204" pitchFamily="34" charset="0"/>
                <a:ea typeface="微软雅黑" panose="020B0503020204020204" pitchFamily="34" charset="-122"/>
              </a:defRPr>
            </a:lvl4pPr>
            <a:lvl5pPr>
              <a:defRPr baseline="0">
                <a:solidFill>
                  <a:schemeClr val="tx1"/>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文本占位符 8"/>
          <p:cNvSpPr>
            <a:spLocks noGrp="1"/>
          </p:cNvSpPr>
          <p:nvPr>
            <p:ph type="body" sz="quarter" idx="14"/>
            <p:custDataLst>
              <p:tags r:id="rId9"/>
            </p:custDataLst>
          </p:nvPr>
        </p:nvSpPr>
        <p:spPr>
          <a:xfrm>
            <a:off x="594000" y="5180400"/>
            <a:ext cx="11001600" cy="1011600"/>
          </a:xfrm>
        </p:spPr>
        <p:txBody>
          <a:bodyPr/>
          <a:lstStyle>
            <a:lvl1pPr>
              <a:defRPr baseline="0">
                <a:solidFill>
                  <a:schemeClr val="tx1"/>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grpSp>
        <p:nvGrpSpPr>
          <p:cNvPr id="12" name="组合 11"/>
          <p:cNvGrpSpPr/>
          <p:nvPr userDrawn="1">
            <p:custDataLst>
              <p:tags r:id="rId1"/>
            </p:custDataLst>
          </p:nvPr>
        </p:nvGrpSpPr>
        <p:grpSpPr>
          <a:xfrm>
            <a:off x="10558496" y="6250196"/>
            <a:ext cx="1633414" cy="614561"/>
            <a:chOff x="949766" y="3882916"/>
            <a:chExt cx="2002973" cy="753605"/>
          </a:xfrm>
        </p:grpSpPr>
        <p:sp>
          <p:nvSpPr>
            <p:cNvPr id="15" name="矩形 14"/>
            <p:cNvSpPr/>
            <p:nvPr>
              <p:custDataLst>
                <p:tags r:id="rId11"/>
              </p:custDataLst>
            </p:nvPr>
          </p:nvSpPr>
          <p:spPr>
            <a:xfrm>
              <a:off x="949766" y="3882916"/>
              <a:ext cx="2002973" cy="7078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custDataLst>
                <p:tags r:id="rId12"/>
              </p:custDataLst>
            </p:nvPr>
          </p:nvSpPr>
          <p:spPr>
            <a:xfrm>
              <a:off x="949766" y="4590802"/>
              <a:ext cx="2002973" cy="457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矩形 9"/>
          <p:cNvSpPr/>
          <p:nvPr userDrawn="1">
            <p:custDataLst>
              <p:tags r:id="rId2"/>
            </p:custDataLst>
          </p:nvPr>
        </p:nvSpPr>
        <p:spPr>
          <a:xfrm>
            <a:off x="0" y="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2" name="标题 1"/>
          <p:cNvSpPr>
            <a:spLocks noGrp="1"/>
          </p:cNvSpPr>
          <p:nvPr>
            <p:ph type="title"/>
            <p:custDataLst>
              <p:tags r:id="rId3"/>
            </p:custDataLst>
          </p:nvPr>
        </p:nvSpPr>
        <p:spPr>
          <a:xfrm>
            <a:off x="579600" y="237600"/>
            <a:ext cx="11037600" cy="441964"/>
          </a:xfrm>
        </p:spPr>
        <p:txBody>
          <a:bodyPr/>
          <a:lstStyle>
            <a:lvl1pPr>
              <a:defRPr baseline="0">
                <a:solidFill>
                  <a:schemeClr val="tx1"/>
                </a:solidFill>
                <a:latin typeface="Arial" panose="020B0604020202020204" pitchFamily="34" charset="0"/>
                <a:ea typeface="微软雅黑" panose="020B0503020204020204" pitchFamily="34" charset="-122"/>
              </a:defRPr>
            </a:lvl1pPr>
          </a:lstStyle>
          <a:p>
            <a:r>
              <a:rPr lang="zh-CN" altLang="en-US" dirty="0"/>
              <a:t>单击此处编辑母版标题样式</a:t>
            </a:r>
          </a:p>
        </p:txBody>
      </p:sp>
      <p:sp>
        <p:nvSpPr>
          <p:cNvPr id="3" name="日期占位符 2"/>
          <p:cNvSpPr>
            <a:spLocks noGrp="1"/>
          </p:cNvSpPr>
          <p:nvPr>
            <p:ph type="dt" sz="half" idx="10"/>
            <p:custDataLst>
              <p:tags r:id="rId4"/>
            </p:custDataLst>
          </p:nvPr>
        </p:nvSpPr>
        <p:spPr/>
        <p:txBody>
          <a:bodyPr/>
          <a:lstStyle/>
          <a:p>
            <a:fld id="{760FBDFE-C587-4B4C-A407-44438C67B59E}" type="datetimeFigureOut">
              <a:rPr lang="zh-CN" altLang="en-US" smtClean="0"/>
              <a:t>2023/5/19</a:t>
            </a:fld>
            <a:endParaRPr lang="zh-CN" altLang="en-US"/>
          </a:p>
        </p:txBody>
      </p:sp>
      <p:sp>
        <p:nvSpPr>
          <p:cNvPr id="4" name="页脚占位符 3"/>
          <p:cNvSpPr>
            <a:spLocks noGrp="1"/>
          </p:cNvSpPr>
          <p:nvPr>
            <p:ph type="ftr" sz="quarter" idx="11"/>
            <p:custDataLst>
              <p:tags r:id="rId5"/>
            </p:custDataLst>
          </p:nvPr>
        </p:nvSpPr>
        <p:spPr/>
        <p:txBody>
          <a:bodyPr/>
          <a:lstStyle/>
          <a:p>
            <a:endParaRPr lang="zh-CN" altLang="en-US" dirty="0"/>
          </a:p>
        </p:txBody>
      </p:sp>
      <p:sp>
        <p:nvSpPr>
          <p:cNvPr id="5" name="灯片编号占位符 4"/>
          <p:cNvSpPr>
            <a:spLocks noGrp="1"/>
          </p:cNvSpPr>
          <p:nvPr>
            <p:ph type="sldNum" sz="quarter" idx="12"/>
            <p:custDataLst>
              <p:tags r:id="rId6"/>
            </p:custDataLst>
          </p:nvPr>
        </p:nvSpPr>
        <p:spPr>
          <a:xfrm>
            <a:off x="8610600" y="6356350"/>
            <a:ext cx="2743200" cy="365125"/>
          </a:xfrm>
        </p:spPr>
        <p:txBody>
          <a:bodyPr/>
          <a:lstStyle/>
          <a:p>
            <a:fld id="{49AE70B2-8BF9-45C0-BB95-33D1B9D3A854}" type="slidenum">
              <a:rPr lang="zh-CN" altLang="en-US" smtClean="0"/>
              <a:t>‹#›</a:t>
            </a:fld>
            <a:endParaRPr lang="zh-CN" altLang="en-US" dirty="0"/>
          </a:p>
        </p:txBody>
      </p:sp>
      <p:sp>
        <p:nvSpPr>
          <p:cNvPr id="7" name="内容占位符 6"/>
          <p:cNvSpPr>
            <a:spLocks noGrp="1"/>
          </p:cNvSpPr>
          <p:nvPr>
            <p:ph sz="quarter" idx="13"/>
            <p:custDataLst>
              <p:tags r:id="rId7"/>
            </p:custDataLst>
          </p:nvPr>
        </p:nvSpPr>
        <p:spPr>
          <a:xfrm>
            <a:off x="579600" y="1663200"/>
            <a:ext cx="5342400" cy="2894400"/>
          </a:xfrm>
        </p:spPr>
        <p:txBody>
          <a:bodyPr/>
          <a:lstStyle>
            <a:lvl1pPr>
              <a:defRPr baseline="0">
                <a:solidFill>
                  <a:schemeClr val="tx1"/>
                </a:solidFill>
                <a:latin typeface="Arial" panose="020B0604020202020204" pitchFamily="34" charset="0"/>
                <a:ea typeface="微软雅黑" panose="020B0503020204020204" pitchFamily="34" charset="-122"/>
              </a:defRPr>
            </a:lvl1pPr>
            <a:lvl2pPr>
              <a:defRPr baseline="0">
                <a:solidFill>
                  <a:schemeClr val="tx1"/>
                </a:solidFill>
                <a:latin typeface="Arial" panose="020B0604020202020204" pitchFamily="34" charset="0"/>
                <a:ea typeface="微软雅黑" panose="020B0503020204020204" pitchFamily="34" charset="-122"/>
              </a:defRPr>
            </a:lvl2pPr>
            <a:lvl3pPr>
              <a:defRPr baseline="0">
                <a:solidFill>
                  <a:schemeClr val="tx1"/>
                </a:solidFill>
                <a:latin typeface="Arial" panose="020B0604020202020204" pitchFamily="34" charset="0"/>
                <a:ea typeface="微软雅黑" panose="020B0503020204020204" pitchFamily="34" charset="-122"/>
              </a:defRPr>
            </a:lvl3pPr>
            <a:lvl4pPr>
              <a:defRPr baseline="0">
                <a:solidFill>
                  <a:schemeClr val="tx1"/>
                </a:solidFill>
                <a:latin typeface="Arial" panose="020B0604020202020204" pitchFamily="34" charset="0"/>
                <a:ea typeface="微软雅黑" panose="020B0503020204020204" pitchFamily="34" charset="-122"/>
              </a:defRPr>
            </a:lvl4pPr>
            <a:lvl5pPr>
              <a:defRPr baseline="0">
                <a:solidFill>
                  <a:schemeClr val="tx1"/>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内容占位符 8"/>
          <p:cNvSpPr>
            <a:spLocks noGrp="1"/>
          </p:cNvSpPr>
          <p:nvPr>
            <p:ph sz="quarter" idx="14"/>
            <p:custDataLst>
              <p:tags r:id="rId8"/>
            </p:custDataLst>
          </p:nvPr>
        </p:nvSpPr>
        <p:spPr>
          <a:xfrm>
            <a:off x="6242400" y="1663200"/>
            <a:ext cx="5367600" cy="2894400"/>
          </a:xfrm>
        </p:spPr>
        <p:txBody>
          <a:bodyPr/>
          <a:lstStyle>
            <a:lvl1pPr>
              <a:defRPr baseline="0">
                <a:solidFill>
                  <a:schemeClr val="tx1"/>
                </a:solidFill>
                <a:latin typeface="Arial" panose="020B0604020202020204" pitchFamily="34" charset="0"/>
                <a:ea typeface="微软雅黑" panose="020B0503020204020204" pitchFamily="34" charset="-122"/>
              </a:defRPr>
            </a:lvl1pPr>
            <a:lvl2pPr>
              <a:defRPr baseline="0">
                <a:solidFill>
                  <a:schemeClr val="tx1"/>
                </a:solidFill>
                <a:latin typeface="Arial" panose="020B0604020202020204" pitchFamily="34" charset="0"/>
                <a:ea typeface="微软雅黑" panose="020B0503020204020204" pitchFamily="34" charset="-122"/>
              </a:defRPr>
            </a:lvl2pPr>
            <a:lvl3pPr>
              <a:defRPr baseline="0">
                <a:solidFill>
                  <a:schemeClr val="tx1"/>
                </a:solidFill>
                <a:latin typeface="Arial" panose="020B0604020202020204" pitchFamily="34" charset="0"/>
                <a:ea typeface="微软雅黑" panose="020B0503020204020204" pitchFamily="34" charset="-122"/>
              </a:defRPr>
            </a:lvl3pPr>
            <a:lvl4pPr>
              <a:defRPr baseline="0">
                <a:solidFill>
                  <a:schemeClr val="tx1"/>
                </a:solidFill>
                <a:latin typeface="Arial" panose="020B0604020202020204" pitchFamily="34" charset="0"/>
                <a:ea typeface="微软雅黑" panose="020B0503020204020204" pitchFamily="34" charset="-122"/>
              </a:defRPr>
            </a:lvl4pPr>
            <a:lvl5pPr>
              <a:defRPr baseline="0">
                <a:solidFill>
                  <a:schemeClr val="tx1"/>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1" name="文本占位符 10"/>
          <p:cNvSpPr>
            <a:spLocks noGrp="1"/>
          </p:cNvSpPr>
          <p:nvPr>
            <p:ph type="body" sz="quarter" idx="15"/>
            <p:custDataLst>
              <p:tags r:id="rId9"/>
            </p:custDataLst>
          </p:nvPr>
        </p:nvSpPr>
        <p:spPr>
          <a:xfrm>
            <a:off x="572400" y="4816800"/>
            <a:ext cx="5342400" cy="781200"/>
          </a:xfrm>
        </p:spPr>
        <p:txBody>
          <a:bodyPr/>
          <a:lstStyle>
            <a:lvl1pPr>
              <a:defRPr baseline="0">
                <a:solidFill>
                  <a:schemeClr val="tx1"/>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p>
        </p:txBody>
      </p:sp>
      <p:sp>
        <p:nvSpPr>
          <p:cNvPr id="13" name="文本占位符 12"/>
          <p:cNvSpPr>
            <a:spLocks noGrp="1"/>
          </p:cNvSpPr>
          <p:nvPr>
            <p:ph type="body" sz="quarter" idx="16"/>
            <p:custDataLst>
              <p:tags r:id="rId10"/>
            </p:custDataLst>
          </p:nvPr>
        </p:nvSpPr>
        <p:spPr>
          <a:xfrm>
            <a:off x="6253200" y="4813200"/>
            <a:ext cx="5367600" cy="781200"/>
          </a:xfrm>
        </p:spPr>
        <p:txBody>
          <a:bodyPr/>
          <a:lstStyle>
            <a:lvl1pPr>
              <a:defRPr baseline="0">
                <a:solidFill>
                  <a:schemeClr val="tx1"/>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1"/>
            </p:custDataLst>
          </p:nvPr>
        </p:nvSpPr>
        <p:spPr>
          <a:xfrm>
            <a:off x="0" y="959224"/>
            <a:ext cx="12192000" cy="4939553"/>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6" name="等腰三角形 5"/>
          <p:cNvSpPr/>
          <p:nvPr userDrawn="1">
            <p:custDataLst>
              <p:tags r:id="rId2"/>
            </p:custDataLst>
          </p:nvPr>
        </p:nvSpPr>
        <p:spPr>
          <a:xfrm rot="5400000">
            <a:off x="365579" y="-384630"/>
            <a:ext cx="3106057" cy="3875317"/>
          </a:xfrm>
          <a:prstGeom prst="triangle">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userDrawn="1">
            <p:custDataLst>
              <p:tags r:id="rId3"/>
            </p:custDataLst>
          </p:nvPr>
        </p:nvSpPr>
        <p:spPr>
          <a:xfrm rot="16200000">
            <a:off x="8672738" y="3367313"/>
            <a:ext cx="3106057" cy="3875317"/>
          </a:xfrm>
          <a:prstGeom prst="triangle">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12"/>
          <p:cNvSpPr/>
          <p:nvPr userDrawn="1">
            <p:custDataLst>
              <p:tags r:id="rId4"/>
            </p:custDataLst>
          </p:nvPr>
        </p:nvSpPr>
        <p:spPr>
          <a:xfrm rot="19299726">
            <a:off x="6750617" y="4812139"/>
            <a:ext cx="6346464" cy="695922"/>
          </a:xfrm>
          <a:custGeom>
            <a:avLst/>
            <a:gdLst>
              <a:gd name="connsiteX0" fmla="*/ 0 w 5892800"/>
              <a:gd name="connsiteY0" fmla="*/ 0 h 707886"/>
              <a:gd name="connsiteX1" fmla="*/ 5892800 w 5892800"/>
              <a:gd name="connsiteY1" fmla="*/ 0 h 707886"/>
              <a:gd name="connsiteX2" fmla="*/ 5892800 w 5892800"/>
              <a:gd name="connsiteY2" fmla="*/ 707886 h 707886"/>
              <a:gd name="connsiteX3" fmla="*/ 0 w 5892800"/>
              <a:gd name="connsiteY3" fmla="*/ 707886 h 707886"/>
              <a:gd name="connsiteX4" fmla="*/ 0 w 5892800"/>
              <a:gd name="connsiteY4" fmla="*/ 0 h 707886"/>
              <a:gd name="connsiteX0-1" fmla="*/ 0 w 6244155"/>
              <a:gd name="connsiteY0-2" fmla="*/ 0 h 707886"/>
              <a:gd name="connsiteX1-3" fmla="*/ 6244155 w 6244155"/>
              <a:gd name="connsiteY1-4" fmla="*/ 293 h 707886"/>
              <a:gd name="connsiteX2-5" fmla="*/ 5892800 w 6244155"/>
              <a:gd name="connsiteY2-6" fmla="*/ 707886 h 707886"/>
              <a:gd name="connsiteX3-7" fmla="*/ 0 w 6244155"/>
              <a:gd name="connsiteY3-8" fmla="*/ 707886 h 707886"/>
              <a:gd name="connsiteX4-9" fmla="*/ 0 w 6244155"/>
              <a:gd name="connsiteY4-10" fmla="*/ 0 h 707886"/>
              <a:gd name="connsiteX0-11" fmla="*/ 0 w 6244155"/>
              <a:gd name="connsiteY0-12" fmla="*/ 0 h 707886"/>
              <a:gd name="connsiteX1-13" fmla="*/ 6244155 w 6244155"/>
              <a:gd name="connsiteY1-14" fmla="*/ 293 h 707886"/>
              <a:gd name="connsiteX2-15" fmla="*/ 5654769 w 6244155"/>
              <a:gd name="connsiteY2-16" fmla="*/ 704690 h 707886"/>
              <a:gd name="connsiteX3-17" fmla="*/ 0 w 6244155"/>
              <a:gd name="connsiteY3-18" fmla="*/ 707886 h 707886"/>
              <a:gd name="connsiteX4-19" fmla="*/ 0 w 6244155"/>
              <a:gd name="connsiteY4-20" fmla="*/ 0 h 707886"/>
              <a:gd name="connsiteX0-21" fmla="*/ 0 w 6201341"/>
              <a:gd name="connsiteY0-22" fmla="*/ 0 h 707886"/>
              <a:gd name="connsiteX1-23" fmla="*/ 6201341 w 6201341"/>
              <a:gd name="connsiteY1-24" fmla="*/ 5293 h 707886"/>
              <a:gd name="connsiteX2-25" fmla="*/ 5654769 w 6201341"/>
              <a:gd name="connsiteY2-26" fmla="*/ 704690 h 707886"/>
              <a:gd name="connsiteX3-27" fmla="*/ 0 w 6201341"/>
              <a:gd name="connsiteY3-28" fmla="*/ 707886 h 707886"/>
              <a:gd name="connsiteX4-29" fmla="*/ 0 w 6201341"/>
              <a:gd name="connsiteY4-30" fmla="*/ 0 h 707886"/>
              <a:gd name="connsiteX0-31" fmla="*/ 0 w 6201341"/>
              <a:gd name="connsiteY0-32" fmla="*/ 0 h 707886"/>
              <a:gd name="connsiteX1-33" fmla="*/ 6201341 w 6201341"/>
              <a:gd name="connsiteY1-34" fmla="*/ 5293 h 707886"/>
              <a:gd name="connsiteX2-35" fmla="*/ 5638088 w 6201341"/>
              <a:gd name="connsiteY2-36" fmla="*/ 701215 h 707886"/>
              <a:gd name="connsiteX3-37" fmla="*/ 0 w 6201341"/>
              <a:gd name="connsiteY3-38" fmla="*/ 707886 h 707886"/>
              <a:gd name="connsiteX4-39" fmla="*/ 0 w 6201341"/>
              <a:gd name="connsiteY4-40" fmla="*/ 0 h 707886"/>
              <a:gd name="connsiteX0-41" fmla="*/ 0 w 6201341"/>
              <a:gd name="connsiteY0-42" fmla="*/ 0 h 701215"/>
              <a:gd name="connsiteX1-43" fmla="*/ 6201341 w 6201341"/>
              <a:gd name="connsiteY1-44" fmla="*/ 5293 h 701215"/>
              <a:gd name="connsiteX2-45" fmla="*/ 5638088 w 6201341"/>
              <a:gd name="connsiteY2-46" fmla="*/ 701215 h 701215"/>
              <a:gd name="connsiteX3-47" fmla="*/ 719912 w 6201341"/>
              <a:gd name="connsiteY3-48" fmla="*/ 694321 h 701215"/>
              <a:gd name="connsiteX4-49" fmla="*/ 0 w 6201341"/>
              <a:gd name="connsiteY4-50" fmla="*/ 0 h 701215"/>
              <a:gd name="connsiteX0-51" fmla="*/ 0 w 6346464"/>
              <a:gd name="connsiteY0-52" fmla="*/ 6233 h 695922"/>
              <a:gd name="connsiteX1-53" fmla="*/ 6346464 w 6346464"/>
              <a:gd name="connsiteY1-54" fmla="*/ 0 h 695922"/>
              <a:gd name="connsiteX2-55" fmla="*/ 5783211 w 6346464"/>
              <a:gd name="connsiteY2-56" fmla="*/ 695922 h 695922"/>
              <a:gd name="connsiteX3-57" fmla="*/ 865035 w 6346464"/>
              <a:gd name="connsiteY3-58" fmla="*/ 689028 h 695922"/>
              <a:gd name="connsiteX4-59" fmla="*/ 0 w 6346464"/>
              <a:gd name="connsiteY4-60" fmla="*/ 6233 h 69592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346464" h="695922">
                <a:moveTo>
                  <a:pt x="0" y="6233"/>
                </a:moveTo>
                <a:lnTo>
                  <a:pt x="6346464" y="0"/>
                </a:lnTo>
                <a:lnTo>
                  <a:pt x="5783211" y="695922"/>
                </a:lnTo>
                <a:lnTo>
                  <a:pt x="865035" y="689028"/>
                </a:lnTo>
                <a:lnTo>
                  <a:pt x="0" y="6233"/>
                </a:lnTo>
                <a:close/>
              </a:path>
            </a:pathLst>
          </a:cu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2"/>
          <p:cNvSpPr/>
          <p:nvPr userDrawn="1">
            <p:custDataLst>
              <p:tags r:id="rId5"/>
            </p:custDataLst>
          </p:nvPr>
        </p:nvSpPr>
        <p:spPr>
          <a:xfrm rot="8445098">
            <a:off x="-970111" y="1383138"/>
            <a:ext cx="6346464" cy="695922"/>
          </a:xfrm>
          <a:custGeom>
            <a:avLst/>
            <a:gdLst>
              <a:gd name="connsiteX0" fmla="*/ 0 w 5892800"/>
              <a:gd name="connsiteY0" fmla="*/ 0 h 707886"/>
              <a:gd name="connsiteX1" fmla="*/ 5892800 w 5892800"/>
              <a:gd name="connsiteY1" fmla="*/ 0 h 707886"/>
              <a:gd name="connsiteX2" fmla="*/ 5892800 w 5892800"/>
              <a:gd name="connsiteY2" fmla="*/ 707886 h 707886"/>
              <a:gd name="connsiteX3" fmla="*/ 0 w 5892800"/>
              <a:gd name="connsiteY3" fmla="*/ 707886 h 707886"/>
              <a:gd name="connsiteX4" fmla="*/ 0 w 5892800"/>
              <a:gd name="connsiteY4" fmla="*/ 0 h 707886"/>
              <a:gd name="connsiteX0-1" fmla="*/ 0 w 6244155"/>
              <a:gd name="connsiteY0-2" fmla="*/ 0 h 707886"/>
              <a:gd name="connsiteX1-3" fmla="*/ 6244155 w 6244155"/>
              <a:gd name="connsiteY1-4" fmla="*/ 293 h 707886"/>
              <a:gd name="connsiteX2-5" fmla="*/ 5892800 w 6244155"/>
              <a:gd name="connsiteY2-6" fmla="*/ 707886 h 707886"/>
              <a:gd name="connsiteX3-7" fmla="*/ 0 w 6244155"/>
              <a:gd name="connsiteY3-8" fmla="*/ 707886 h 707886"/>
              <a:gd name="connsiteX4-9" fmla="*/ 0 w 6244155"/>
              <a:gd name="connsiteY4-10" fmla="*/ 0 h 707886"/>
              <a:gd name="connsiteX0-11" fmla="*/ 0 w 6244155"/>
              <a:gd name="connsiteY0-12" fmla="*/ 0 h 707886"/>
              <a:gd name="connsiteX1-13" fmla="*/ 6244155 w 6244155"/>
              <a:gd name="connsiteY1-14" fmla="*/ 293 h 707886"/>
              <a:gd name="connsiteX2-15" fmla="*/ 5654769 w 6244155"/>
              <a:gd name="connsiteY2-16" fmla="*/ 704690 h 707886"/>
              <a:gd name="connsiteX3-17" fmla="*/ 0 w 6244155"/>
              <a:gd name="connsiteY3-18" fmla="*/ 707886 h 707886"/>
              <a:gd name="connsiteX4-19" fmla="*/ 0 w 6244155"/>
              <a:gd name="connsiteY4-20" fmla="*/ 0 h 707886"/>
              <a:gd name="connsiteX0-21" fmla="*/ 0 w 6201341"/>
              <a:gd name="connsiteY0-22" fmla="*/ 0 h 707886"/>
              <a:gd name="connsiteX1-23" fmla="*/ 6201341 w 6201341"/>
              <a:gd name="connsiteY1-24" fmla="*/ 5293 h 707886"/>
              <a:gd name="connsiteX2-25" fmla="*/ 5654769 w 6201341"/>
              <a:gd name="connsiteY2-26" fmla="*/ 704690 h 707886"/>
              <a:gd name="connsiteX3-27" fmla="*/ 0 w 6201341"/>
              <a:gd name="connsiteY3-28" fmla="*/ 707886 h 707886"/>
              <a:gd name="connsiteX4-29" fmla="*/ 0 w 6201341"/>
              <a:gd name="connsiteY4-30" fmla="*/ 0 h 707886"/>
              <a:gd name="connsiteX0-31" fmla="*/ 0 w 6201341"/>
              <a:gd name="connsiteY0-32" fmla="*/ 0 h 707886"/>
              <a:gd name="connsiteX1-33" fmla="*/ 6201341 w 6201341"/>
              <a:gd name="connsiteY1-34" fmla="*/ 5293 h 707886"/>
              <a:gd name="connsiteX2-35" fmla="*/ 5638088 w 6201341"/>
              <a:gd name="connsiteY2-36" fmla="*/ 701215 h 707886"/>
              <a:gd name="connsiteX3-37" fmla="*/ 0 w 6201341"/>
              <a:gd name="connsiteY3-38" fmla="*/ 707886 h 707886"/>
              <a:gd name="connsiteX4-39" fmla="*/ 0 w 6201341"/>
              <a:gd name="connsiteY4-40" fmla="*/ 0 h 707886"/>
              <a:gd name="connsiteX0-41" fmla="*/ 0 w 6201341"/>
              <a:gd name="connsiteY0-42" fmla="*/ 0 h 701215"/>
              <a:gd name="connsiteX1-43" fmla="*/ 6201341 w 6201341"/>
              <a:gd name="connsiteY1-44" fmla="*/ 5293 h 701215"/>
              <a:gd name="connsiteX2-45" fmla="*/ 5638088 w 6201341"/>
              <a:gd name="connsiteY2-46" fmla="*/ 701215 h 701215"/>
              <a:gd name="connsiteX3-47" fmla="*/ 719912 w 6201341"/>
              <a:gd name="connsiteY3-48" fmla="*/ 694321 h 701215"/>
              <a:gd name="connsiteX4-49" fmla="*/ 0 w 6201341"/>
              <a:gd name="connsiteY4-50" fmla="*/ 0 h 701215"/>
              <a:gd name="connsiteX0-51" fmla="*/ 0 w 6346464"/>
              <a:gd name="connsiteY0-52" fmla="*/ 6233 h 695922"/>
              <a:gd name="connsiteX1-53" fmla="*/ 6346464 w 6346464"/>
              <a:gd name="connsiteY1-54" fmla="*/ 0 h 695922"/>
              <a:gd name="connsiteX2-55" fmla="*/ 5783211 w 6346464"/>
              <a:gd name="connsiteY2-56" fmla="*/ 695922 h 695922"/>
              <a:gd name="connsiteX3-57" fmla="*/ 865035 w 6346464"/>
              <a:gd name="connsiteY3-58" fmla="*/ 689028 h 695922"/>
              <a:gd name="connsiteX4-59" fmla="*/ 0 w 6346464"/>
              <a:gd name="connsiteY4-60" fmla="*/ 6233 h 69592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346464" h="695922">
                <a:moveTo>
                  <a:pt x="0" y="6233"/>
                </a:moveTo>
                <a:lnTo>
                  <a:pt x="6346464" y="0"/>
                </a:lnTo>
                <a:lnTo>
                  <a:pt x="5783211" y="695922"/>
                </a:lnTo>
                <a:lnTo>
                  <a:pt x="865035" y="689028"/>
                </a:lnTo>
                <a:lnTo>
                  <a:pt x="0" y="6233"/>
                </a:lnTo>
                <a:close/>
              </a:path>
            </a:pathLst>
          </a:cu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hasCustomPrompt="1"/>
            <p:custDataLst>
              <p:tags r:id="rId6"/>
            </p:custDataLst>
          </p:nvPr>
        </p:nvSpPr>
        <p:spPr>
          <a:xfrm>
            <a:off x="1522800" y="1339200"/>
            <a:ext cx="9144000" cy="2386800"/>
          </a:xfrm>
        </p:spPr>
        <p:txBody>
          <a:bodyPr anchor="b"/>
          <a:lstStyle>
            <a:lvl1pPr algn="ctr">
              <a:defRPr sz="6000" baseline="0">
                <a:solidFill>
                  <a:schemeClr val="tx1"/>
                </a:solidFill>
                <a:latin typeface="Arial" panose="020B0604020202020204" pitchFamily="34" charset="0"/>
                <a:ea typeface="微软雅黑" panose="020B0503020204020204" pitchFamily="34" charset="-122"/>
              </a:defRPr>
            </a:lvl1pPr>
          </a:lstStyle>
          <a:p>
            <a:r>
              <a:rPr lang="zh-CN" altLang="en-US" dirty="0"/>
              <a:t>单击此处编辑标题</a:t>
            </a:r>
          </a:p>
        </p:txBody>
      </p:sp>
      <p:sp>
        <p:nvSpPr>
          <p:cNvPr id="3" name="日期占位符 2"/>
          <p:cNvSpPr>
            <a:spLocks noGrp="1"/>
          </p:cNvSpPr>
          <p:nvPr>
            <p:ph type="dt" sz="half" idx="10"/>
            <p:custDataLst>
              <p:tags r:id="rId7"/>
            </p:custDataLst>
          </p:nvPr>
        </p:nvSpPr>
        <p:spPr/>
        <p:txBody>
          <a:bodyPr/>
          <a:lstStyle/>
          <a:p>
            <a:fld id="{760FBDFE-C587-4B4C-A407-44438C67B59E}" type="datetimeFigureOut">
              <a:rPr lang="zh-CN" altLang="en-US" smtClean="0"/>
              <a:t>2023/5/19</a:t>
            </a:fld>
            <a:endParaRPr lang="zh-CN" altLang="en-US"/>
          </a:p>
        </p:txBody>
      </p:sp>
      <p:sp>
        <p:nvSpPr>
          <p:cNvPr id="4" name="页脚占位符 3"/>
          <p:cNvSpPr>
            <a:spLocks noGrp="1"/>
          </p:cNvSpPr>
          <p:nvPr>
            <p:ph type="ftr" sz="quarter" idx="11"/>
            <p:custDataLst>
              <p:tags r:id="rId8"/>
            </p:custDataLst>
          </p:nvPr>
        </p:nvSpPr>
        <p:spPr/>
        <p:txBody>
          <a:bodyPr/>
          <a:lstStyle/>
          <a:p>
            <a:endParaRPr lang="zh-CN" altLang="en-US" dirty="0"/>
          </a:p>
        </p:txBody>
      </p:sp>
      <p:sp>
        <p:nvSpPr>
          <p:cNvPr id="5" name="灯片编号占位符 4"/>
          <p:cNvSpPr>
            <a:spLocks noGrp="1"/>
          </p:cNvSpPr>
          <p:nvPr>
            <p:ph type="sldNum" sz="quarter" idx="12"/>
            <p:custDataLst>
              <p:tags r:id="rId9"/>
            </p:custDataLst>
          </p:nvPr>
        </p:nvSpPr>
        <p:spPr/>
        <p:txBody>
          <a:bodyPr/>
          <a:lstStyle/>
          <a:p>
            <a:fld id="{49AE70B2-8BF9-45C0-BB95-33D1B9D3A854}" type="slidenum">
              <a:rPr lang="zh-CN" altLang="en-US" smtClean="0"/>
              <a:t>‹#›</a:t>
            </a:fld>
            <a:endParaRPr lang="zh-CN" altLang="en-US" dirty="0"/>
          </a:p>
        </p:txBody>
      </p:sp>
      <p:sp>
        <p:nvSpPr>
          <p:cNvPr id="7" name="文本占位符 6"/>
          <p:cNvSpPr>
            <a:spLocks noGrp="1"/>
          </p:cNvSpPr>
          <p:nvPr>
            <p:ph type="body" sz="quarter" idx="13"/>
            <p:custDataLst>
              <p:tags r:id="rId10"/>
            </p:custDataLst>
          </p:nvPr>
        </p:nvSpPr>
        <p:spPr>
          <a:xfrm>
            <a:off x="1522413" y="3862800"/>
            <a:ext cx="9144000" cy="1656000"/>
          </a:xfrm>
        </p:spPr>
        <p:txBody>
          <a:bodyPr/>
          <a:lstStyle>
            <a:lvl1pPr algn="ctr">
              <a:defRPr baseline="0">
                <a:solidFill>
                  <a:schemeClr val="tx1"/>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5E03948-D416-49AA-81A6-9D281A1AE0FF}" type="datetimeFigureOut">
              <a:rPr lang="zh-CN" altLang="en-US"/>
              <a:t>2023/5/19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D4391E-76C9-40C9-B421-3F9EB6606255}" type="slidenum">
              <a:rPr lang="zh-CN" altLang="en-US"/>
              <a:t>‹#›</a:t>
            </a:fld>
            <a:endParaRPr lang="zh-CN" altLang="en-US"/>
          </a:p>
        </p:txBody>
      </p:sp>
    </p:spTree>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8" name="矩形 7"/>
          <p:cNvSpPr/>
          <p:nvPr>
            <p:custDataLst>
              <p:tags r:id="rId1"/>
            </p:custDataLst>
          </p:nvPr>
        </p:nvSpPr>
        <p:spPr>
          <a:xfrm>
            <a:off x="3225800" y="1670050"/>
            <a:ext cx="5740400" cy="3517900"/>
          </a:xfrm>
          <a:prstGeom prst="rect">
            <a:avLst/>
          </a:prstGeom>
          <a:no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ctrTitle" hasCustomPrompt="1"/>
            <p:custDataLst>
              <p:tags r:id="rId2"/>
            </p:custDataLst>
          </p:nvPr>
        </p:nvSpPr>
        <p:spPr>
          <a:xfrm>
            <a:off x="3225799" y="2396579"/>
            <a:ext cx="5740401" cy="1295399"/>
          </a:xfrm>
        </p:spPr>
        <p:txBody>
          <a:bodyPr lIns="90000" tIns="46800" rIns="90000" bIns="46800" anchor="b" anchorCtr="0">
            <a:normAutofit/>
          </a:bodyPr>
          <a:lstStyle>
            <a:lvl1pPr algn="ctr">
              <a:defRPr sz="5400" b="0">
                <a:solidFill>
                  <a:schemeClr val="bg1"/>
                </a:solidFill>
              </a:defRPr>
            </a:lvl1pPr>
          </a:lstStyle>
          <a:p>
            <a:r>
              <a:rPr lang="zh-CN" altLang="en-US" dirty="0"/>
              <a:t>单击此处编辑标题</a:t>
            </a:r>
          </a:p>
        </p:txBody>
      </p:sp>
      <p:sp>
        <p:nvSpPr>
          <p:cNvPr id="3" name="副标题 2"/>
          <p:cNvSpPr>
            <a:spLocks noGrp="1"/>
          </p:cNvSpPr>
          <p:nvPr>
            <p:ph type="subTitle" idx="1" hasCustomPrompt="1"/>
            <p:custDataLst>
              <p:tags r:id="rId3"/>
            </p:custDataLst>
          </p:nvPr>
        </p:nvSpPr>
        <p:spPr>
          <a:xfrm>
            <a:off x="3225799" y="3766063"/>
            <a:ext cx="5740401" cy="778934"/>
          </a:xfrm>
        </p:spPr>
        <p:txBody>
          <a:bodyPr lIns="90000" tIns="46800" rIns="90000" bIns="46800" anchor="t" anchorCtr="0">
            <a:normAutofit/>
          </a:bodyPr>
          <a:lstStyle>
            <a:lvl1pPr marL="0" indent="0" algn="ctr">
              <a:buNone/>
              <a:defRPr sz="20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副标题</a:t>
            </a:r>
          </a:p>
        </p:txBody>
      </p:sp>
      <p:sp>
        <p:nvSpPr>
          <p:cNvPr id="4" name="日期占位符 3"/>
          <p:cNvSpPr>
            <a:spLocks noGrp="1"/>
          </p:cNvSpPr>
          <p:nvPr>
            <p:ph type="dt" sz="half" idx="10"/>
            <p:custDataLst>
              <p:tags r:id="rId4"/>
            </p:custDataLst>
          </p:nvPr>
        </p:nvSpPr>
        <p:spPr/>
        <p:txBody>
          <a:bodyPr lIns="90000" tIns="46800" rIns="90000" bIns="46800">
            <a:normAutofit/>
          </a:bodyPr>
          <a:lstStyle/>
          <a:p>
            <a:fld id="{DDC86826-C030-4ABB-BAB8-ECCBC086F54C}" type="datetimeFigureOut">
              <a:rPr lang="zh-CN" altLang="en-US" smtClean="0"/>
              <a:t>2023/5/19</a:t>
            </a:fld>
            <a:endParaRPr lang="zh-CN" altLang="en-US"/>
          </a:p>
        </p:txBody>
      </p:sp>
      <p:sp>
        <p:nvSpPr>
          <p:cNvPr id="5" name="页脚占位符 4"/>
          <p:cNvSpPr>
            <a:spLocks noGrp="1"/>
          </p:cNvSpPr>
          <p:nvPr>
            <p:ph type="ftr" sz="quarter" idx="11"/>
            <p:custDataLst>
              <p:tags r:id="rId5"/>
            </p:custDataLst>
          </p:nvPr>
        </p:nvSpPr>
        <p:spPr/>
        <p:txBody>
          <a:bodyPr lIns="90000" tIns="46800" rIns="90000" bIns="46800">
            <a:normAutofit/>
          </a:bodyPr>
          <a:lstStyle/>
          <a:p>
            <a:endParaRPr lang="zh-CN" altLang="en-US"/>
          </a:p>
        </p:txBody>
      </p:sp>
      <p:sp>
        <p:nvSpPr>
          <p:cNvPr id="6" name="灯片编号占位符 5"/>
          <p:cNvSpPr>
            <a:spLocks noGrp="1"/>
          </p:cNvSpPr>
          <p:nvPr>
            <p:ph type="sldNum" sz="quarter" idx="12"/>
            <p:custDataLst>
              <p:tags r:id="rId6"/>
            </p:custDataLst>
          </p:nvPr>
        </p:nvSpPr>
        <p:spPr/>
        <p:txBody>
          <a:bodyPr lIns="90000" tIns="46800" rIns="90000" bIns="46800">
            <a:normAutofit/>
          </a:bodyPr>
          <a:lstStyle/>
          <a:p>
            <a:fld id="{DD074F22-C169-4F08-BADB-1985F513ADBA}" type="slidenum">
              <a:rPr lang="zh-CN" altLang="en-US" smtClean="0"/>
              <a:t>‹#›</a:t>
            </a:fld>
            <a:endParaRPr lang="zh-CN" alt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normAutofit/>
          </a:bodyPr>
          <a:lstStyle>
            <a:lvl1pPr>
              <a:defRPr sz="4000"/>
            </a:lvl1pPr>
          </a:lstStyle>
          <a:p>
            <a:r>
              <a:rPr lang="zh-CN" altLang="en-US"/>
              <a:t>单击此处编辑母版标题样式</a:t>
            </a:r>
          </a:p>
        </p:txBody>
      </p:sp>
      <p:sp>
        <p:nvSpPr>
          <p:cNvPr id="3" name="内容占位符 2"/>
          <p:cNvSpPr>
            <a:spLocks noGrp="1"/>
          </p:cNvSpPr>
          <p:nvPr>
            <p:ph idx="1"/>
            <p:custDataLst>
              <p:tags r:id="rId2"/>
            </p:custDataLst>
          </p:nvPr>
        </p:nvSpPr>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DDC86826-C030-4ABB-BAB8-ECCBC086F54C}" type="datetimeFigureOut">
              <a:rPr lang="zh-CN" altLang="en-US" smtClean="0"/>
              <a:t>2023/5/19</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DD074F22-C169-4F08-BADB-1985F513ADBA}" type="slidenum">
              <a:rPr lang="zh-CN" altLang="en-US" smtClean="0"/>
              <a:t>‹#›</a:t>
            </a:fld>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7" name="图片 6"/>
          <p:cNvPicPr>
            <a:picLocks noChangeAspect="1"/>
          </p:cNvPicPr>
          <p:nvPr>
            <p:custDataLst>
              <p:tags r:id="rId1"/>
            </p:custDataLst>
          </p:nvPr>
        </p:nvPicPr>
        <p:blipFill rotWithShape="1">
          <a:blip r:embed="rId9" cstate="print"/>
          <a:srcRect/>
          <a:stretch>
            <a:fillRect/>
          </a:stretch>
        </p:blipFill>
        <p:spPr>
          <a:xfrm>
            <a:off x="0" y="669757"/>
            <a:ext cx="12192000" cy="4057650"/>
          </a:xfrm>
          <a:prstGeom prst="rect">
            <a:avLst/>
          </a:prstGeom>
        </p:spPr>
      </p:pic>
      <p:sp>
        <p:nvSpPr>
          <p:cNvPr id="8" name="矩形 7"/>
          <p:cNvSpPr/>
          <p:nvPr>
            <p:custDataLst>
              <p:tags r:id="rId2"/>
            </p:custDataLst>
          </p:nvPr>
        </p:nvSpPr>
        <p:spPr>
          <a:xfrm>
            <a:off x="3771900" y="1231732"/>
            <a:ext cx="4152900" cy="2933700"/>
          </a:xfrm>
          <a:prstGeom prst="rect">
            <a:avLst/>
          </a:prstGeom>
          <a:no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hasCustomPrompt="1"/>
            <p:custDataLst>
              <p:tags r:id="rId3"/>
            </p:custDataLst>
          </p:nvPr>
        </p:nvSpPr>
        <p:spPr>
          <a:xfrm>
            <a:off x="2962275" y="4716626"/>
            <a:ext cx="6267450" cy="978729"/>
          </a:xfrm>
        </p:spPr>
        <p:txBody>
          <a:bodyPr lIns="90000" tIns="46800" rIns="90000" bIns="46800" anchor="b">
            <a:normAutofit/>
          </a:bodyPr>
          <a:lstStyle>
            <a:lvl1pPr algn="ctr">
              <a:defRPr sz="4800" b="1"/>
            </a:lvl1pPr>
          </a:lstStyle>
          <a:p>
            <a:r>
              <a:rPr lang="zh-CN" altLang="en-US" dirty="0"/>
              <a:t>单击此处编辑标题</a:t>
            </a:r>
          </a:p>
        </p:txBody>
      </p:sp>
      <p:sp>
        <p:nvSpPr>
          <p:cNvPr id="3" name="文本占位符 2"/>
          <p:cNvSpPr>
            <a:spLocks noGrp="1"/>
          </p:cNvSpPr>
          <p:nvPr>
            <p:ph type="body" idx="1"/>
            <p:custDataLst>
              <p:tags r:id="rId4"/>
            </p:custDataLst>
          </p:nvPr>
        </p:nvSpPr>
        <p:spPr>
          <a:xfrm>
            <a:off x="2962275" y="5703252"/>
            <a:ext cx="6267450" cy="424732"/>
          </a:xfrm>
        </p:spPr>
        <p:txBody>
          <a:bodyPr lIns="90000" tIns="46800" rIns="90000" bIns="46800">
            <a:normAutofit/>
          </a:bodyPr>
          <a:lstStyle>
            <a:lvl1pPr marL="0" indent="0" algn="ctr">
              <a:buNone/>
              <a:defRPr sz="1800">
                <a:solidFill>
                  <a:schemeClr val="tx1">
                    <a:lumMod val="65000"/>
                    <a:lumOff val="3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p>
        </p:txBody>
      </p:sp>
      <p:sp>
        <p:nvSpPr>
          <p:cNvPr id="4" name="日期占位符 3"/>
          <p:cNvSpPr>
            <a:spLocks noGrp="1"/>
          </p:cNvSpPr>
          <p:nvPr>
            <p:ph type="dt" sz="half" idx="10"/>
            <p:custDataLst>
              <p:tags r:id="rId5"/>
            </p:custDataLst>
          </p:nvPr>
        </p:nvSpPr>
        <p:spPr/>
        <p:txBody>
          <a:bodyPr lIns="90000" tIns="46800" rIns="90000" bIns="46800"/>
          <a:lstStyle/>
          <a:p>
            <a:fld id="{DDC86826-C030-4ABB-BAB8-ECCBC086F54C}" type="datetimeFigureOut">
              <a:rPr lang="zh-CN" altLang="en-US" smtClean="0"/>
              <a:t>2023/5/19</a:t>
            </a:fld>
            <a:endParaRPr lang="zh-CN" altLang="en-US"/>
          </a:p>
        </p:txBody>
      </p:sp>
      <p:sp>
        <p:nvSpPr>
          <p:cNvPr id="5" name="页脚占位符 4"/>
          <p:cNvSpPr>
            <a:spLocks noGrp="1"/>
          </p:cNvSpPr>
          <p:nvPr>
            <p:ph type="ftr" sz="quarter" idx="11"/>
            <p:custDataLst>
              <p:tags r:id="rId6"/>
            </p:custDataLst>
          </p:nvPr>
        </p:nvSpPr>
        <p:spPr/>
        <p:txBody>
          <a:bodyPr lIns="90000" tIns="46800" rIns="90000" bIns="46800"/>
          <a:lstStyle/>
          <a:p>
            <a:endParaRPr lang="zh-CN" altLang="en-US"/>
          </a:p>
        </p:txBody>
      </p:sp>
      <p:sp>
        <p:nvSpPr>
          <p:cNvPr id="6" name="灯片编号占位符 5"/>
          <p:cNvSpPr>
            <a:spLocks noGrp="1"/>
          </p:cNvSpPr>
          <p:nvPr>
            <p:ph type="sldNum" sz="quarter" idx="12"/>
            <p:custDataLst>
              <p:tags r:id="rId7"/>
            </p:custDataLst>
          </p:nvPr>
        </p:nvSpPr>
        <p:spPr/>
        <p:txBody>
          <a:bodyPr lIns="90000" tIns="46800" rIns="90000" bIns="46800"/>
          <a:lstStyle/>
          <a:p>
            <a:fld id="{DD074F22-C169-4F08-BADB-1985F513ADBA}" type="slidenum">
              <a:rPr lang="zh-CN" altLang="en-US" smtClean="0"/>
              <a:t>‹#›</a:t>
            </a:fld>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lIns="91440" tIns="45720" rIns="91440" bIns="45720" rtlCol="0" anchor="ctr">
            <a:normAutofit/>
          </a:bodyPr>
          <a:lstStyle>
            <a:lvl1pPr>
              <a:defRPr lang="zh-CN" altLang="en-US" sz="4000"/>
            </a:lvl1pPr>
          </a:lstStyle>
          <a:p>
            <a:pPr lvl="0"/>
            <a:r>
              <a:rPr lang="zh-CN" altLang="en-US"/>
              <a:t>单击此处编辑母版标题样式</a:t>
            </a:r>
          </a:p>
        </p:txBody>
      </p:sp>
      <p:sp>
        <p:nvSpPr>
          <p:cNvPr id="3" name="内容占位符 2"/>
          <p:cNvSpPr>
            <a:spLocks noGrp="1"/>
          </p:cNvSpPr>
          <p:nvPr>
            <p:ph sz="half" idx="1"/>
            <p:custDataLst>
              <p:tags r:id="rId2"/>
            </p:custDataLst>
          </p:nvPr>
        </p:nvSpPr>
        <p:spPr>
          <a:xfrm>
            <a:off x="838200" y="1825625"/>
            <a:ext cx="5181600" cy="4351338"/>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custDataLst>
              <p:tags r:id="rId3"/>
            </p:custDataLst>
          </p:nvPr>
        </p:nvSpPr>
        <p:spPr>
          <a:xfrm>
            <a:off x="6172200" y="1825625"/>
            <a:ext cx="5181600" cy="4351338"/>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DDC86826-C030-4ABB-BAB8-ECCBC086F54C}" type="datetimeFigureOut">
              <a:rPr lang="zh-CN" altLang="en-US" smtClean="0"/>
              <a:t>2023/5/19</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DD074F22-C169-4F08-BADB-1985F513ADBA}" type="slidenum">
              <a:rPr lang="zh-CN" altLang="en-US" smtClean="0"/>
              <a:t>‹#›</a:t>
            </a:fld>
            <a:endParaRPr lang="zh-CN" alt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39788" y="215494"/>
            <a:ext cx="10515600" cy="1325563"/>
          </a:xfrm>
        </p:spPr>
        <p:txBody>
          <a:bodyPr vert="horz" lIns="91440" tIns="45720" rIns="91440" bIns="45720" rtlCol="0" anchor="ctr">
            <a:normAutofit/>
          </a:bodyPr>
          <a:lstStyle>
            <a:lvl1pPr>
              <a:defRPr lang="zh-CN" altLang="en-US" sz="4000"/>
            </a:lvl1pPr>
          </a:lstStyle>
          <a:p>
            <a:pPr lvl="0"/>
            <a:r>
              <a:rPr lang="zh-CN" altLang="en-US"/>
              <a:t>单击此处编辑母版标题样式</a:t>
            </a:r>
          </a:p>
        </p:txBody>
      </p:sp>
      <p:sp>
        <p:nvSpPr>
          <p:cNvPr id="3" name="文本占位符 2"/>
          <p:cNvSpPr>
            <a:spLocks noGrp="1"/>
          </p:cNvSpPr>
          <p:nvPr>
            <p:ph type="body" idx="1"/>
            <p:custDataLst>
              <p:tags r:id="rId2"/>
            </p:custDataLst>
          </p:nvPr>
        </p:nvSpPr>
        <p:spPr>
          <a:xfrm>
            <a:off x="839788" y="1614659"/>
            <a:ext cx="5157787" cy="823912"/>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p>
        </p:txBody>
      </p:sp>
      <p:sp>
        <p:nvSpPr>
          <p:cNvPr id="4" name="内容占位符 3"/>
          <p:cNvSpPr>
            <a:spLocks noGrp="1"/>
          </p:cNvSpPr>
          <p:nvPr>
            <p:ph sz="half" idx="2"/>
            <p:custDataLst>
              <p:tags r:id="rId3"/>
            </p:custDataLst>
          </p:nvPr>
        </p:nvSpPr>
        <p:spPr>
          <a:xfrm>
            <a:off x="839788" y="2505075"/>
            <a:ext cx="5157787" cy="3684588"/>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custDataLst>
              <p:tags r:id="rId4"/>
            </p:custDataLst>
          </p:nvPr>
        </p:nvSpPr>
        <p:spPr>
          <a:xfrm>
            <a:off x="6172200" y="1614659"/>
            <a:ext cx="5183188" cy="823912"/>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p>
        </p:txBody>
      </p:sp>
      <p:sp>
        <p:nvSpPr>
          <p:cNvPr id="6" name="内容占位符 5"/>
          <p:cNvSpPr>
            <a:spLocks noGrp="1"/>
          </p:cNvSpPr>
          <p:nvPr>
            <p:ph sz="quarter" idx="4"/>
            <p:custDataLst>
              <p:tags r:id="rId5"/>
            </p:custDataLst>
          </p:nvPr>
        </p:nvSpPr>
        <p:spPr>
          <a:xfrm>
            <a:off x="6172200" y="2505075"/>
            <a:ext cx="5183188" cy="3684588"/>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7" name="日期占位符 6"/>
          <p:cNvSpPr>
            <a:spLocks noGrp="1"/>
          </p:cNvSpPr>
          <p:nvPr>
            <p:ph type="dt" sz="half" idx="10"/>
            <p:custDataLst>
              <p:tags r:id="rId6"/>
            </p:custDataLst>
          </p:nvPr>
        </p:nvSpPr>
        <p:spPr/>
        <p:txBody>
          <a:bodyPr/>
          <a:lstStyle/>
          <a:p>
            <a:fld id="{DDC86826-C030-4ABB-BAB8-ECCBC086F54C}" type="datetimeFigureOut">
              <a:rPr lang="zh-CN" altLang="en-US" smtClean="0"/>
              <a:t>2023/5/19</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DD074F22-C169-4F08-BADB-1985F513ADBA}" type="slidenum">
              <a:rPr lang="zh-CN" altLang="en-US" smtClean="0"/>
              <a:t>‹#›</a:t>
            </a:fld>
            <a:endParaRPr lang="zh-CN" alt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DDC86826-C030-4ABB-BAB8-ECCBC086F54C}" type="datetimeFigureOut">
              <a:rPr lang="zh-CN" altLang="en-US" smtClean="0"/>
              <a:t>2023/5/19</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DD074F22-C169-4F08-BADB-1985F513ADBA}" type="slidenum">
              <a:rPr lang="zh-CN" altLang="en-US" smtClean="0"/>
              <a:t>‹#›</a:t>
            </a:fld>
            <a:endParaRPr lang="zh-CN" altLang="en-US"/>
          </a:p>
        </p:txBody>
      </p:sp>
      <p:sp>
        <p:nvSpPr>
          <p:cNvPr id="6" name="标题 5"/>
          <p:cNvSpPr>
            <a:spLocks noGrp="1"/>
          </p:cNvSpPr>
          <p:nvPr>
            <p:ph type="title"/>
            <p:custDataLst>
              <p:tags r:id="rId4"/>
            </p:custDataLst>
          </p:nvPr>
        </p:nvSpPr>
        <p:spPr/>
        <p:txBody>
          <a:bodyPr/>
          <a:lstStyle/>
          <a:p>
            <a:r>
              <a:rPr lang="zh-CN" altLang="en-US"/>
              <a:t>单击此处编辑母版标题样式</a:t>
            </a: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DDC86826-C030-4ABB-BAB8-ECCBC086F54C}" type="datetimeFigureOut">
              <a:rPr lang="zh-CN" altLang="en-US" smtClean="0"/>
              <a:t>2023/5/19</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DD074F22-C169-4F08-BADB-1985F513ADBA}" type="slidenum">
              <a:rPr lang="zh-CN" altLang="en-US" smtClean="0"/>
              <a:t>‹#›</a:t>
            </a:fld>
            <a:endParaRPr lang="zh-CN" alt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39787" y="457200"/>
            <a:ext cx="4165200" cy="1600200"/>
          </a:xfrm>
        </p:spPr>
        <p:txBody>
          <a:bodyPr anchor="t" anchorCtr="0">
            <a:normAutofit/>
          </a:bodyPr>
          <a:lstStyle>
            <a:lvl1pPr>
              <a:defRPr sz="3600"/>
            </a:lvl1pPr>
          </a:lstStyle>
          <a:p>
            <a:r>
              <a:rPr lang="zh-CN" altLang="en-US" dirty="0"/>
              <a:t>单击此处编辑母版标题样式</a:t>
            </a:r>
          </a:p>
        </p:txBody>
      </p:sp>
      <p:sp>
        <p:nvSpPr>
          <p:cNvPr id="3" name="图片占位符 2"/>
          <p:cNvSpPr>
            <a:spLocks noGrp="1" noChangeAspect="1"/>
          </p:cNvSpPr>
          <p:nvPr>
            <p:ph type="pic" idx="1"/>
            <p:custDataLst>
              <p:tags r:id="rId2"/>
            </p:custDataLst>
          </p:nvPr>
        </p:nvSpPr>
        <p:spPr>
          <a:xfrm>
            <a:off x="5184000" y="457200"/>
            <a:ext cx="6170400" cy="540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custDataLst>
              <p:tags r:id="rId3"/>
            </p:custDataLst>
          </p:nvPr>
        </p:nvSpPr>
        <p:spPr>
          <a:xfrm>
            <a:off x="839787" y="2057400"/>
            <a:ext cx="4165200" cy="38115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t>2023/5/19</a:t>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t>‹#›</a:t>
            </a:fld>
            <a:endParaRPr lang="zh-CN" alt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1"/>
            </p:custDataLst>
          </p:nvPr>
        </p:nvSpPr>
        <p:spPr>
          <a:xfrm>
            <a:off x="10548850" y="365125"/>
            <a:ext cx="804949" cy="5811838"/>
          </a:xfrm>
        </p:spPr>
        <p:txBody>
          <a:bodyPr vert="eaVert">
            <a:normAutofit/>
          </a:bodyPr>
          <a:lstStyle>
            <a:lvl1pPr>
              <a:defRPr sz="3600"/>
            </a:lvl1pPr>
          </a:lstStyle>
          <a:p>
            <a:r>
              <a:rPr lang="zh-CN" altLang="en-US"/>
              <a:t>单击此处编辑母版标题样式</a:t>
            </a:r>
          </a:p>
        </p:txBody>
      </p:sp>
      <p:sp>
        <p:nvSpPr>
          <p:cNvPr id="3" name="竖排文字占位符 2"/>
          <p:cNvSpPr>
            <a:spLocks noGrp="1"/>
          </p:cNvSpPr>
          <p:nvPr>
            <p:ph type="body" orient="vert" idx="1"/>
            <p:custDataLst>
              <p:tags r:id="rId2"/>
            </p:custDataLst>
          </p:nvPr>
        </p:nvSpPr>
        <p:spPr>
          <a:xfrm>
            <a:off x="838200" y="365125"/>
            <a:ext cx="9635836" cy="5811838"/>
          </a:xfrm>
        </p:spPr>
        <p:txBody>
          <a:bodyPr vert="eaVert"/>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DDC86826-C030-4ABB-BAB8-ECCBC086F54C}" type="datetimeFigureOut">
              <a:rPr lang="zh-CN" altLang="en-US" smtClean="0"/>
              <a:t>2023/5/19</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DD074F22-C169-4F08-BADB-1985F513ADBA}" type="slidenum">
              <a:rPr lang="zh-CN" altLang="en-US" smtClean="0"/>
              <a:t>‹#›</a:t>
            </a:fld>
            <a:endParaRPr lang="zh-CN" alt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2023/5/19</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838200" y="551543"/>
            <a:ext cx="10515600" cy="5558971"/>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65E03948-D416-49AA-81A6-9D281A1AE0FF}" type="datetimeFigureOut">
              <a:rPr lang="zh-CN" altLang="en-US"/>
              <a:t>2023/5/19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DD4391E-76C9-40C9-B421-3F9EB6606255}" type="slidenum">
              <a:rPr lang="zh-CN" altLang="en-US"/>
              <a:t>‹#›</a:t>
            </a:fld>
            <a:endParaRPr lang="zh-CN" altLang="en-US"/>
          </a:p>
        </p:txBody>
      </p:sp>
    </p:spTree>
  </p:cSld>
  <p:clrMapOvr>
    <a:masterClrMapping/>
  </p:clrMapOvr>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末尾幻灯片">
    <p:bg>
      <p:bgPr>
        <a:blipFill dpi="0" rotWithShape="1">
          <a:blip r:embed="rId9">
            <a:lum/>
          </a:blip>
          <a:srcRect/>
          <a:stretch>
            <a:fillRect/>
          </a:stretch>
        </a:blipFill>
        <a:effectLst/>
      </p:bgPr>
    </p:bg>
    <p:spTree>
      <p:nvGrpSpPr>
        <p:cNvPr id="1" name=""/>
        <p:cNvGrpSpPr/>
        <p:nvPr/>
      </p:nvGrpSpPr>
      <p:grpSpPr>
        <a:xfrm>
          <a:off x="0" y="0"/>
          <a:ext cx="0" cy="0"/>
          <a:chOff x="0" y="0"/>
          <a:chExt cx="0" cy="0"/>
        </a:xfrm>
      </p:grpSpPr>
      <p:sp>
        <p:nvSpPr>
          <p:cNvPr id="7" name="矩形 6"/>
          <p:cNvSpPr/>
          <p:nvPr>
            <p:custDataLst>
              <p:tags r:id="rId1"/>
            </p:custDataLst>
          </p:nvPr>
        </p:nvSpPr>
        <p:spPr>
          <a:xfrm>
            <a:off x="3225800" y="1670050"/>
            <a:ext cx="5740400" cy="3517900"/>
          </a:xfrm>
          <a:prstGeom prst="rect">
            <a:avLst/>
          </a:prstGeom>
          <a:no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9"/>
          <p:cNvCxnSpPr/>
          <p:nvPr>
            <p:custDataLst>
              <p:tags r:id="rId2"/>
            </p:custDataLst>
          </p:nvPr>
        </p:nvCxnSpPr>
        <p:spPr>
          <a:xfrm>
            <a:off x="4038600" y="3429000"/>
            <a:ext cx="4114800" cy="0"/>
          </a:xfrm>
          <a:prstGeom prst="line">
            <a:avLst/>
          </a:prstGeom>
          <a:ln w="50800">
            <a:solidFill>
              <a:schemeClr val="accent3"/>
            </a:soli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title" hasCustomPrompt="1"/>
            <p:custDataLst>
              <p:tags r:id="rId3"/>
            </p:custDataLst>
          </p:nvPr>
        </p:nvSpPr>
        <p:spPr>
          <a:xfrm>
            <a:off x="3225800" y="1670050"/>
            <a:ext cx="5740400" cy="1717393"/>
          </a:xfrm>
        </p:spPr>
        <p:txBody>
          <a:bodyPr lIns="90000" tIns="46800" rIns="90000" bIns="46800" anchor="b" anchorCtr="0">
            <a:normAutofit/>
          </a:bodyPr>
          <a:lstStyle>
            <a:lvl1pPr algn="ctr">
              <a:defRPr sz="8000" b="0">
                <a:solidFill>
                  <a:schemeClr val="bg1"/>
                </a:solidFill>
              </a:defRPr>
            </a:lvl1pPr>
          </a:lstStyle>
          <a:p>
            <a:r>
              <a:rPr lang="zh-CN" altLang="en-US" dirty="0"/>
              <a:t>编辑标题</a:t>
            </a:r>
          </a:p>
        </p:txBody>
      </p:sp>
      <p:sp>
        <p:nvSpPr>
          <p:cNvPr id="3" name="日期占位符 2"/>
          <p:cNvSpPr>
            <a:spLocks noGrp="1"/>
          </p:cNvSpPr>
          <p:nvPr>
            <p:ph type="dt" sz="half" idx="10"/>
            <p:custDataLst>
              <p:tags r:id="rId4"/>
            </p:custDataLst>
          </p:nvPr>
        </p:nvSpPr>
        <p:spPr/>
        <p:txBody>
          <a:bodyPr lIns="90000" tIns="46800" rIns="90000" bIns="46800"/>
          <a:lstStyle/>
          <a:p>
            <a:fld id="{DDC86826-C030-4ABB-BAB8-ECCBC086F54C}" type="datetimeFigureOut">
              <a:rPr lang="zh-CN" altLang="en-US" smtClean="0"/>
              <a:t>2023/5/19</a:t>
            </a:fld>
            <a:endParaRPr lang="zh-CN" altLang="en-US"/>
          </a:p>
        </p:txBody>
      </p:sp>
      <p:sp>
        <p:nvSpPr>
          <p:cNvPr id="4" name="页脚占位符 3"/>
          <p:cNvSpPr>
            <a:spLocks noGrp="1"/>
          </p:cNvSpPr>
          <p:nvPr>
            <p:ph type="ftr" sz="quarter" idx="11"/>
            <p:custDataLst>
              <p:tags r:id="rId5"/>
            </p:custDataLst>
          </p:nvPr>
        </p:nvSpPr>
        <p:spPr/>
        <p:txBody>
          <a:bodyPr lIns="90000" tIns="46800" rIns="90000" bIns="46800"/>
          <a:lstStyle/>
          <a:p>
            <a:endParaRPr lang="zh-CN" altLang="en-US"/>
          </a:p>
        </p:txBody>
      </p:sp>
      <p:sp>
        <p:nvSpPr>
          <p:cNvPr id="5" name="灯片编号占位符 4"/>
          <p:cNvSpPr>
            <a:spLocks noGrp="1"/>
          </p:cNvSpPr>
          <p:nvPr>
            <p:ph type="sldNum" sz="quarter" idx="12"/>
            <p:custDataLst>
              <p:tags r:id="rId6"/>
            </p:custDataLst>
          </p:nvPr>
        </p:nvSpPr>
        <p:spPr/>
        <p:txBody>
          <a:bodyPr lIns="90000" tIns="46800" rIns="90000" bIns="46800"/>
          <a:lstStyle/>
          <a:p>
            <a:fld id="{DD074F22-C169-4F08-BADB-1985F513ADBA}" type="slidenum">
              <a:rPr lang="zh-CN" altLang="en-US" smtClean="0"/>
              <a:t>‹#›</a:t>
            </a:fld>
            <a:endParaRPr lang="zh-CN" altLang="en-US"/>
          </a:p>
        </p:txBody>
      </p:sp>
      <p:sp>
        <p:nvSpPr>
          <p:cNvPr id="9" name="文本占位符 8"/>
          <p:cNvSpPr>
            <a:spLocks noGrp="1"/>
          </p:cNvSpPr>
          <p:nvPr>
            <p:ph type="body" sz="quarter" idx="13" hasCustomPrompt="1"/>
            <p:custDataLst>
              <p:tags r:id="rId7"/>
            </p:custDataLst>
          </p:nvPr>
        </p:nvSpPr>
        <p:spPr>
          <a:xfrm>
            <a:off x="3225800" y="3470558"/>
            <a:ext cx="5740400" cy="1717392"/>
          </a:xfrm>
        </p:spPr>
        <p:txBody>
          <a:bodyPr>
            <a:normAutofit/>
          </a:bodyPr>
          <a:lstStyle>
            <a:lvl1pPr marL="0" indent="0" algn="ctr">
              <a:buNone/>
              <a:defRPr sz="8000">
                <a:solidFill>
                  <a:schemeClr val="bg1"/>
                </a:solidFill>
              </a:defRPr>
            </a:lvl1pPr>
          </a:lstStyle>
          <a:p>
            <a:pPr lvl="0"/>
            <a:r>
              <a:rPr lang="zh-CN" altLang="en-US" dirty="0"/>
              <a:t>编辑文本</a:t>
            </a: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通用">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lvl1pPr>
              <a:defRPr baseline="0">
                <a:latin typeface="Arial" panose="020B0604020202020204" pitchFamily="34" charset="0"/>
                <a:ea typeface="微软雅黑" panose="020B0503020204020204" pitchFamily="34" charset="-122"/>
              </a:defRPr>
            </a:lvl1pPr>
          </a:lstStyle>
          <a:p>
            <a:r>
              <a:rPr lang="zh-CN" altLang="en-US" dirty="0"/>
              <a:t>单击此处编辑母版标题样式</a:t>
            </a:r>
          </a:p>
        </p:txBody>
      </p:sp>
      <p:sp>
        <p:nvSpPr>
          <p:cNvPr id="6" name="日期占位符 5"/>
          <p:cNvSpPr>
            <a:spLocks noGrp="1"/>
          </p:cNvSpPr>
          <p:nvPr>
            <p:ph type="dt" sz="half" idx="10"/>
            <p:custDataLst>
              <p:tags r:id="rId2"/>
            </p:custDataLst>
          </p:nvPr>
        </p:nvSpPr>
        <p:spPr/>
        <p:txBody>
          <a:bodyPr/>
          <a:lstStyle/>
          <a:p>
            <a:fld id="{760FBDFE-C587-4B4C-A407-44438C67B59E}" type="datetimeFigureOut">
              <a:rPr lang="zh-CN" altLang="en-US" smtClean="0"/>
              <a:t>2023/5/19</a:t>
            </a:fld>
            <a:endParaRPr lang="zh-CN" altLang="en-US"/>
          </a:p>
        </p:txBody>
      </p:sp>
      <p:sp>
        <p:nvSpPr>
          <p:cNvPr id="7" name="页脚占位符 6"/>
          <p:cNvSpPr>
            <a:spLocks noGrp="1"/>
          </p:cNvSpPr>
          <p:nvPr>
            <p:ph type="ftr" sz="quarter" idx="11"/>
            <p:custDataLst>
              <p:tags r:id="rId3"/>
            </p:custDataLst>
          </p:nvPr>
        </p:nvSpPr>
        <p:spPr/>
        <p:txBody>
          <a:bodyPr/>
          <a:lstStyle/>
          <a:p>
            <a:endParaRPr lang="zh-CN" altLang="en-US" dirty="0"/>
          </a:p>
        </p:txBody>
      </p:sp>
      <p:sp>
        <p:nvSpPr>
          <p:cNvPr id="8" name="灯片编号占位符 7"/>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8" name="矩形 7"/>
          <p:cNvSpPr/>
          <p:nvPr userDrawn="1">
            <p:custDataLst>
              <p:tags r:id="rId1"/>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hasCustomPrompt="1"/>
            <p:custDataLst>
              <p:tags r:id="rId2"/>
            </p:custDataLst>
          </p:nvPr>
        </p:nvSpPr>
        <p:spPr>
          <a:xfrm>
            <a:off x="1281600" y="1249200"/>
            <a:ext cx="9626400" cy="723600"/>
          </a:xfrm>
        </p:spPr>
        <p:txBody>
          <a:bodyPr anchor="ctr"/>
          <a:lstStyle>
            <a:lvl1pPr>
              <a:defRPr sz="3200" baseline="0">
                <a:solidFill>
                  <a:schemeClr val="tx1"/>
                </a:solidFill>
                <a:latin typeface="Arial" panose="020B0604020202020204" pitchFamily="34" charset="0"/>
                <a:ea typeface="微软雅黑" panose="020B0503020204020204" pitchFamily="34" charset="-122"/>
              </a:defRPr>
            </a:lvl1pPr>
          </a:lstStyle>
          <a:p>
            <a:r>
              <a:rPr lang="zh-CN" altLang="en-US" dirty="0"/>
              <a:t>单击此处编辑标题</a:t>
            </a:r>
          </a:p>
        </p:txBody>
      </p:sp>
      <p:sp>
        <p:nvSpPr>
          <p:cNvPr id="7" name="内容占位符 6"/>
          <p:cNvSpPr>
            <a:spLocks noGrp="1"/>
          </p:cNvSpPr>
          <p:nvPr>
            <p:ph sz="quarter" idx="13"/>
            <p:custDataLst>
              <p:tags r:id="rId3"/>
            </p:custDataLst>
          </p:nvPr>
        </p:nvSpPr>
        <p:spPr>
          <a:xfrm>
            <a:off x="1281113" y="2163600"/>
            <a:ext cx="9626600" cy="3445200"/>
          </a:xfrm>
        </p:spPr>
        <p:txBody>
          <a:bodyPr/>
          <a:lstStyle>
            <a:lvl1pPr>
              <a:defRPr baseline="0">
                <a:solidFill>
                  <a:schemeClr val="tx1"/>
                </a:solidFill>
                <a:latin typeface="Arial" panose="020B0604020202020204" pitchFamily="34" charset="0"/>
                <a:ea typeface="微软雅黑" panose="020B0503020204020204" pitchFamily="34" charset="-122"/>
              </a:defRPr>
            </a:lvl1pPr>
            <a:lvl2pPr>
              <a:defRPr baseline="0">
                <a:solidFill>
                  <a:schemeClr val="tx1"/>
                </a:solidFill>
                <a:latin typeface="Arial" panose="020B0604020202020204" pitchFamily="34" charset="0"/>
                <a:ea typeface="微软雅黑" panose="020B0503020204020204" pitchFamily="34" charset="-122"/>
              </a:defRPr>
            </a:lvl2pPr>
            <a:lvl3pPr>
              <a:defRPr baseline="0">
                <a:solidFill>
                  <a:schemeClr val="tx1"/>
                </a:solidFill>
                <a:latin typeface="Arial" panose="020B0604020202020204" pitchFamily="34" charset="0"/>
                <a:ea typeface="微软雅黑" panose="020B0503020204020204" pitchFamily="34" charset="-122"/>
              </a:defRPr>
            </a:lvl3pPr>
            <a:lvl4pPr>
              <a:defRPr baseline="0">
                <a:solidFill>
                  <a:schemeClr val="tx1"/>
                </a:solidFill>
                <a:latin typeface="Arial" panose="020B0604020202020204" pitchFamily="34" charset="0"/>
                <a:ea typeface="微软雅黑" panose="020B0503020204020204" pitchFamily="34" charset="-122"/>
              </a:defRPr>
            </a:lvl4pPr>
            <a:lvl5pPr>
              <a:defRPr baseline="0">
                <a:solidFill>
                  <a:schemeClr val="tx1"/>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日期占位符 5"/>
          <p:cNvSpPr>
            <a:spLocks noGrp="1"/>
          </p:cNvSpPr>
          <p:nvPr>
            <p:ph type="dt" sz="half" idx="14"/>
            <p:custDataLst>
              <p:tags r:id="rId4"/>
            </p:custDataLst>
          </p:nvPr>
        </p:nvSpPr>
        <p:spPr/>
        <p:txBody>
          <a:bodyPr/>
          <a:lstStyle/>
          <a:p>
            <a:fld id="{760FBDFE-C587-4B4C-A407-44438C67B59E}" type="datetimeFigureOut">
              <a:rPr lang="zh-CN" altLang="en-US" smtClean="0"/>
              <a:t>2023/5/19</a:t>
            </a:fld>
            <a:endParaRPr lang="zh-CN" altLang="en-US"/>
          </a:p>
        </p:txBody>
      </p:sp>
      <p:sp>
        <p:nvSpPr>
          <p:cNvPr id="9" name="页脚占位符 8"/>
          <p:cNvSpPr>
            <a:spLocks noGrp="1"/>
          </p:cNvSpPr>
          <p:nvPr>
            <p:ph type="ftr" sz="quarter" idx="15"/>
            <p:custDataLst>
              <p:tags r:id="rId5"/>
            </p:custDataLst>
          </p:nvPr>
        </p:nvSpPr>
        <p:spPr/>
        <p:txBody>
          <a:bodyPr/>
          <a:lstStyle/>
          <a:p>
            <a:endParaRPr lang="zh-CN" altLang="en-US" dirty="0"/>
          </a:p>
        </p:txBody>
      </p:sp>
      <p:sp>
        <p:nvSpPr>
          <p:cNvPr id="10" name="灯片编号占位符 9"/>
          <p:cNvSpPr>
            <a:spLocks noGrp="1"/>
          </p:cNvSpPr>
          <p:nvPr>
            <p:ph type="sldNum" sz="quarter" idx="16"/>
            <p:custDataLst>
              <p:tags r:id="rId6"/>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左右">
    <p:spTree>
      <p:nvGrpSpPr>
        <p:cNvPr id="1" name=""/>
        <p:cNvGrpSpPr/>
        <p:nvPr/>
      </p:nvGrpSpPr>
      <p:grpSpPr>
        <a:xfrm>
          <a:off x="0" y="0"/>
          <a:ext cx="0" cy="0"/>
          <a:chOff x="0" y="0"/>
          <a:chExt cx="0" cy="0"/>
        </a:xfrm>
      </p:grpSpPr>
      <p:sp>
        <p:nvSpPr>
          <p:cNvPr id="8" name="矩形 7"/>
          <p:cNvSpPr/>
          <p:nvPr userDrawn="1">
            <p:custDataLst>
              <p:tags r:id="rId1"/>
            </p:custDataLst>
          </p:nvPr>
        </p:nvSpPr>
        <p:spPr>
          <a:xfrm>
            <a:off x="0" y="0"/>
            <a:ext cx="4823460" cy="686625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dirty="0">
              <a:sym typeface="+mn-ea"/>
            </a:endParaRPr>
          </a:p>
        </p:txBody>
      </p:sp>
      <p:sp>
        <p:nvSpPr>
          <p:cNvPr id="2" name="标题 1"/>
          <p:cNvSpPr>
            <a:spLocks noGrp="1"/>
          </p:cNvSpPr>
          <p:nvPr>
            <p:ph type="title" hasCustomPrompt="1"/>
            <p:custDataLst>
              <p:tags r:id="rId2"/>
            </p:custDataLst>
          </p:nvPr>
        </p:nvSpPr>
        <p:spPr>
          <a:xfrm>
            <a:off x="583200" y="770400"/>
            <a:ext cx="3960000" cy="882000"/>
          </a:xfrm>
        </p:spPr>
        <p:txBody>
          <a:bodyPr anchor="ctr"/>
          <a:lstStyle>
            <a:lvl1pPr>
              <a:defRPr sz="3600" baseline="0">
                <a:solidFill>
                  <a:schemeClr val="tx1"/>
                </a:solidFill>
                <a:latin typeface="Arial" panose="020B0604020202020204" pitchFamily="34" charset="0"/>
                <a:ea typeface="微软雅黑" panose="020B0503020204020204" pitchFamily="34" charset="-122"/>
              </a:defRPr>
            </a:lvl1pPr>
          </a:lstStyle>
          <a:p>
            <a:r>
              <a:rPr lang="zh-CN" altLang="en-US" dirty="0"/>
              <a:t>单击编辑标题</a:t>
            </a:r>
          </a:p>
        </p:txBody>
      </p:sp>
      <p:sp>
        <p:nvSpPr>
          <p:cNvPr id="7" name="文本占位符 6"/>
          <p:cNvSpPr>
            <a:spLocks noGrp="1"/>
          </p:cNvSpPr>
          <p:nvPr>
            <p:ph type="body" sz="quarter" idx="13"/>
            <p:custDataLst>
              <p:tags r:id="rId3"/>
            </p:custDataLst>
          </p:nvPr>
        </p:nvSpPr>
        <p:spPr>
          <a:xfrm>
            <a:off x="586800" y="1764000"/>
            <a:ext cx="3956400" cy="4093200"/>
          </a:xfrm>
        </p:spPr>
        <p:txBody>
          <a:bodyPr/>
          <a:lstStyle>
            <a:lvl1pPr>
              <a:defRPr baseline="0">
                <a:solidFill>
                  <a:schemeClr val="tx1"/>
                </a:solidFill>
                <a:latin typeface="Arial" panose="020B0604020202020204" pitchFamily="34" charset="0"/>
                <a:ea typeface="微软雅黑" panose="020B0503020204020204" pitchFamily="34" charset="-122"/>
              </a:defRPr>
            </a:lvl1pPr>
            <a:lvl2pPr>
              <a:defRPr baseline="0">
                <a:solidFill>
                  <a:schemeClr val="tx1"/>
                </a:solidFill>
                <a:latin typeface="Arial" panose="020B0604020202020204" pitchFamily="34" charset="0"/>
                <a:ea typeface="微软雅黑" panose="020B0503020204020204" pitchFamily="34" charset="-122"/>
              </a:defRPr>
            </a:lvl2pPr>
            <a:lvl3pPr>
              <a:defRPr baseline="0">
                <a:solidFill>
                  <a:schemeClr val="tx1"/>
                </a:solidFill>
                <a:latin typeface="Arial" panose="020B0604020202020204" pitchFamily="34" charset="0"/>
                <a:ea typeface="微软雅黑" panose="020B0503020204020204" pitchFamily="34" charset="-122"/>
              </a:defRPr>
            </a:lvl3pPr>
            <a:lvl4pPr>
              <a:defRPr baseline="0">
                <a:solidFill>
                  <a:schemeClr val="tx1"/>
                </a:solidFill>
                <a:latin typeface="Arial" panose="020B0604020202020204" pitchFamily="34" charset="0"/>
                <a:ea typeface="微软雅黑" panose="020B0503020204020204" pitchFamily="34" charset="-122"/>
              </a:defRPr>
            </a:lvl4pPr>
            <a:lvl5pPr>
              <a:defRPr baseline="0">
                <a:solidFill>
                  <a:schemeClr val="tx1"/>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内容占位符 8"/>
          <p:cNvSpPr>
            <a:spLocks noGrp="1"/>
          </p:cNvSpPr>
          <p:nvPr>
            <p:ph sz="quarter" idx="14"/>
            <p:custDataLst>
              <p:tags r:id="rId4"/>
            </p:custDataLst>
          </p:nvPr>
        </p:nvSpPr>
        <p:spPr>
          <a:xfrm>
            <a:off x="5101200" y="769938"/>
            <a:ext cx="6480000" cy="5087937"/>
          </a:xfrm>
        </p:spPr>
        <p:txBody>
          <a:bodyPr/>
          <a:lstStyle>
            <a:lvl1pPr>
              <a:defRPr baseline="0">
                <a:solidFill>
                  <a:schemeClr val="tx1"/>
                </a:solidFill>
                <a:latin typeface="Arial" panose="020B0604020202020204" pitchFamily="34" charset="0"/>
                <a:ea typeface="微软雅黑" panose="020B0503020204020204" pitchFamily="34" charset="-122"/>
              </a:defRPr>
            </a:lvl1pPr>
            <a:lvl2pPr>
              <a:defRPr baseline="0">
                <a:solidFill>
                  <a:schemeClr val="tx1"/>
                </a:solidFill>
                <a:latin typeface="Arial" panose="020B0604020202020204" pitchFamily="34" charset="0"/>
                <a:ea typeface="微软雅黑" panose="020B0503020204020204" pitchFamily="34" charset="-122"/>
              </a:defRPr>
            </a:lvl2pPr>
            <a:lvl3pPr>
              <a:defRPr baseline="0">
                <a:solidFill>
                  <a:schemeClr val="tx1"/>
                </a:solidFill>
                <a:latin typeface="Arial" panose="020B0604020202020204" pitchFamily="34" charset="0"/>
                <a:ea typeface="微软雅黑" panose="020B0503020204020204" pitchFamily="34" charset="-122"/>
              </a:defRPr>
            </a:lvl3pPr>
            <a:lvl4pPr>
              <a:defRPr baseline="0">
                <a:solidFill>
                  <a:schemeClr val="tx1"/>
                </a:solidFill>
                <a:latin typeface="Arial" panose="020B0604020202020204" pitchFamily="34" charset="0"/>
                <a:ea typeface="微软雅黑" panose="020B0503020204020204" pitchFamily="34" charset="-122"/>
              </a:defRPr>
            </a:lvl4pPr>
            <a:lvl5pPr>
              <a:defRPr baseline="0">
                <a:solidFill>
                  <a:schemeClr val="tx1"/>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日期占位符 5"/>
          <p:cNvSpPr>
            <a:spLocks noGrp="1"/>
          </p:cNvSpPr>
          <p:nvPr>
            <p:ph type="dt" sz="half" idx="15"/>
            <p:custDataLst>
              <p:tags r:id="rId5"/>
            </p:custDataLst>
          </p:nvPr>
        </p:nvSpPr>
        <p:spPr/>
        <p:txBody>
          <a:bodyPr/>
          <a:lstStyle/>
          <a:p>
            <a:fld id="{760FBDFE-C587-4B4C-A407-44438C67B59E}" type="datetimeFigureOut">
              <a:rPr lang="zh-CN" altLang="en-US" smtClean="0"/>
              <a:t>2023/5/19</a:t>
            </a:fld>
            <a:endParaRPr lang="zh-CN" altLang="en-US"/>
          </a:p>
        </p:txBody>
      </p:sp>
      <p:sp>
        <p:nvSpPr>
          <p:cNvPr id="10" name="页脚占位符 9"/>
          <p:cNvSpPr>
            <a:spLocks noGrp="1"/>
          </p:cNvSpPr>
          <p:nvPr>
            <p:ph type="ftr" sz="quarter" idx="16"/>
            <p:custDataLst>
              <p:tags r:id="rId6"/>
            </p:custDataLst>
          </p:nvPr>
        </p:nvSpPr>
        <p:spPr/>
        <p:txBody>
          <a:bodyPr/>
          <a:lstStyle/>
          <a:p>
            <a:endParaRPr lang="zh-CN" altLang="en-US" dirty="0"/>
          </a:p>
        </p:txBody>
      </p:sp>
      <p:sp>
        <p:nvSpPr>
          <p:cNvPr id="11" name="灯片编号占位符 10"/>
          <p:cNvSpPr>
            <a:spLocks noGrp="1"/>
          </p:cNvSpPr>
          <p:nvPr>
            <p:ph type="sldNum" sz="quarter" idx="17"/>
            <p:custDataLst>
              <p:tags r:id="rId7"/>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上下">
    <p:spTree>
      <p:nvGrpSpPr>
        <p:cNvPr id="1" name=""/>
        <p:cNvGrpSpPr/>
        <p:nvPr/>
      </p:nvGrpSpPr>
      <p:grpSpPr>
        <a:xfrm>
          <a:off x="0" y="0"/>
          <a:ext cx="0" cy="0"/>
          <a:chOff x="0" y="0"/>
          <a:chExt cx="0" cy="0"/>
        </a:xfrm>
      </p:grpSpPr>
      <p:sp>
        <p:nvSpPr>
          <p:cNvPr id="10" name="矩形 9"/>
          <p:cNvSpPr/>
          <p:nvPr userDrawn="1">
            <p:custDataLst>
              <p:tags r:id="rId1"/>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2" name="标题 1"/>
          <p:cNvSpPr>
            <a:spLocks noGrp="1"/>
          </p:cNvSpPr>
          <p:nvPr>
            <p:ph type="title"/>
            <p:custDataLst>
              <p:tags r:id="rId2"/>
            </p:custDataLst>
          </p:nvPr>
        </p:nvSpPr>
        <p:spPr>
          <a:xfrm>
            <a:off x="612000" y="781200"/>
            <a:ext cx="10976400" cy="626400"/>
          </a:xfrm>
        </p:spPr>
        <p:txBody>
          <a:bodyPr anchor="ctr"/>
          <a:lstStyle>
            <a:lvl1pPr algn="ctr">
              <a:defRPr sz="3600" baseline="0">
                <a:solidFill>
                  <a:schemeClr val="tx1"/>
                </a:solidFill>
                <a:latin typeface="Arial" panose="020B0604020202020204" pitchFamily="34" charset="0"/>
                <a:ea typeface="微软雅黑" panose="020B0503020204020204" pitchFamily="34" charset="-122"/>
              </a:defRPr>
            </a:lvl1pPr>
          </a:lstStyle>
          <a:p>
            <a:r>
              <a:rPr lang="zh-CN" altLang="en-US"/>
              <a:t>单击此处编辑母版标题样式</a:t>
            </a:r>
          </a:p>
        </p:txBody>
      </p:sp>
      <p:sp>
        <p:nvSpPr>
          <p:cNvPr id="7" name="文本占位符 6"/>
          <p:cNvSpPr>
            <a:spLocks noGrp="1"/>
          </p:cNvSpPr>
          <p:nvPr>
            <p:ph type="body" sz="quarter" idx="13"/>
            <p:custDataLst>
              <p:tags r:id="rId3"/>
            </p:custDataLst>
          </p:nvPr>
        </p:nvSpPr>
        <p:spPr>
          <a:xfrm>
            <a:off x="612000" y="1659600"/>
            <a:ext cx="10975975" cy="828000"/>
          </a:xfrm>
        </p:spPr>
        <p:txBody>
          <a:bodyPr/>
          <a:lstStyle>
            <a:lvl1pPr algn="ctr">
              <a:defRPr baseline="0">
                <a:solidFill>
                  <a:schemeClr val="tx1"/>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p>
        </p:txBody>
      </p:sp>
      <p:sp>
        <p:nvSpPr>
          <p:cNvPr id="9" name="内容占位符 8"/>
          <p:cNvSpPr>
            <a:spLocks noGrp="1"/>
          </p:cNvSpPr>
          <p:nvPr>
            <p:ph sz="quarter" idx="14"/>
            <p:custDataLst>
              <p:tags r:id="rId4"/>
            </p:custDataLst>
          </p:nvPr>
        </p:nvSpPr>
        <p:spPr>
          <a:xfrm>
            <a:off x="612775" y="2808000"/>
            <a:ext cx="10965600" cy="3430800"/>
          </a:xfrm>
        </p:spPr>
        <p:txBody>
          <a:bodyPr/>
          <a:lstStyle>
            <a:lvl1pPr>
              <a:defRPr baseline="0">
                <a:solidFill>
                  <a:schemeClr val="tx1"/>
                </a:solidFill>
                <a:latin typeface="Arial" panose="020B0604020202020204" pitchFamily="34" charset="0"/>
                <a:ea typeface="微软雅黑" panose="020B0503020204020204" pitchFamily="34" charset="-122"/>
              </a:defRPr>
            </a:lvl1pPr>
            <a:lvl2pPr>
              <a:defRPr baseline="0">
                <a:solidFill>
                  <a:schemeClr val="tx1"/>
                </a:solidFill>
                <a:latin typeface="Arial" panose="020B0604020202020204" pitchFamily="34" charset="0"/>
                <a:ea typeface="微软雅黑" panose="020B0503020204020204" pitchFamily="34" charset="-122"/>
              </a:defRPr>
            </a:lvl2pPr>
            <a:lvl3pPr>
              <a:defRPr baseline="0">
                <a:solidFill>
                  <a:schemeClr val="tx1"/>
                </a:solidFill>
                <a:latin typeface="Arial" panose="020B0604020202020204" pitchFamily="34" charset="0"/>
                <a:ea typeface="微软雅黑" panose="020B0503020204020204" pitchFamily="34" charset="-122"/>
              </a:defRPr>
            </a:lvl3pPr>
            <a:lvl4pPr>
              <a:defRPr baseline="0">
                <a:solidFill>
                  <a:schemeClr val="tx1"/>
                </a:solidFill>
                <a:latin typeface="Arial" panose="020B0604020202020204" pitchFamily="34" charset="0"/>
                <a:ea typeface="微软雅黑" panose="020B0503020204020204" pitchFamily="34" charset="-122"/>
              </a:defRPr>
            </a:lvl4pPr>
            <a:lvl5pPr>
              <a:defRPr baseline="0">
                <a:solidFill>
                  <a:schemeClr val="tx1"/>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日期占位符 5"/>
          <p:cNvSpPr>
            <a:spLocks noGrp="1"/>
          </p:cNvSpPr>
          <p:nvPr>
            <p:ph type="dt" sz="half" idx="15"/>
            <p:custDataLst>
              <p:tags r:id="rId5"/>
            </p:custDataLst>
          </p:nvPr>
        </p:nvSpPr>
        <p:spPr/>
        <p:txBody>
          <a:bodyPr/>
          <a:lstStyle/>
          <a:p>
            <a:fld id="{760FBDFE-C587-4B4C-A407-44438C67B59E}" type="datetimeFigureOut">
              <a:rPr lang="zh-CN" altLang="en-US" smtClean="0"/>
              <a:t>2023/5/19</a:t>
            </a:fld>
            <a:endParaRPr lang="zh-CN" altLang="en-US"/>
          </a:p>
        </p:txBody>
      </p:sp>
      <p:sp>
        <p:nvSpPr>
          <p:cNvPr id="8" name="页脚占位符 7"/>
          <p:cNvSpPr>
            <a:spLocks noGrp="1"/>
          </p:cNvSpPr>
          <p:nvPr>
            <p:ph type="ftr" sz="quarter" idx="16"/>
            <p:custDataLst>
              <p:tags r:id="rId6"/>
            </p:custDataLst>
          </p:nvPr>
        </p:nvSpPr>
        <p:spPr/>
        <p:txBody>
          <a:bodyPr/>
          <a:lstStyle/>
          <a:p>
            <a:endParaRPr lang="zh-CN" altLang="en-US" dirty="0"/>
          </a:p>
        </p:txBody>
      </p:sp>
      <p:sp>
        <p:nvSpPr>
          <p:cNvPr id="11" name="灯片编号占位符 10"/>
          <p:cNvSpPr>
            <a:spLocks noGrp="1"/>
          </p:cNvSpPr>
          <p:nvPr>
            <p:ph type="sldNum" sz="quarter" idx="17"/>
            <p:custDataLst>
              <p:tags r:id="rId7"/>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下上">
    <p:spTree>
      <p:nvGrpSpPr>
        <p:cNvPr id="1" name=""/>
        <p:cNvGrpSpPr/>
        <p:nvPr/>
      </p:nvGrpSpPr>
      <p:grpSpPr>
        <a:xfrm>
          <a:off x="0" y="0"/>
          <a:ext cx="0" cy="0"/>
          <a:chOff x="0" y="0"/>
          <a:chExt cx="0" cy="0"/>
        </a:xfrm>
      </p:grpSpPr>
      <p:sp>
        <p:nvSpPr>
          <p:cNvPr id="8" name="矩形 7"/>
          <p:cNvSpPr/>
          <p:nvPr userDrawn="1">
            <p:custDataLst>
              <p:tags r:id="rId1"/>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2" name="标题 1"/>
          <p:cNvSpPr>
            <a:spLocks noGrp="1"/>
          </p:cNvSpPr>
          <p:nvPr>
            <p:ph type="title"/>
            <p:custDataLst>
              <p:tags r:id="rId2"/>
            </p:custDataLst>
          </p:nvPr>
        </p:nvSpPr>
        <p:spPr>
          <a:xfrm>
            <a:off x="604800" y="669600"/>
            <a:ext cx="10976400" cy="565200"/>
          </a:xfrm>
        </p:spPr>
        <p:txBody>
          <a:bodyPr anchor="ctr"/>
          <a:lstStyle>
            <a:lvl1pPr algn="ctr">
              <a:defRPr sz="3200" baseline="0">
                <a:solidFill>
                  <a:schemeClr val="tx1"/>
                </a:solidFill>
                <a:latin typeface="Arial" panose="020B0604020202020204" pitchFamily="34" charset="0"/>
                <a:ea typeface="微软雅黑" panose="020B0503020204020204" pitchFamily="34" charset="-122"/>
              </a:defRPr>
            </a:lvl1pPr>
          </a:lstStyle>
          <a:p>
            <a:r>
              <a:rPr lang="zh-CN" altLang="en-US" dirty="0"/>
              <a:t>单击此处编辑母版标题样式</a:t>
            </a:r>
          </a:p>
        </p:txBody>
      </p:sp>
      <p:sp>
        <p:nvSpPr>
          <p:cNvPr id="7" name="内容占位符 6"/>
          <p:cNvSpPr>
            <a:spLocks noGrp="1"/>
          </p:cNvSpPr>
          <p:nvPr>
            <p:ph sz="quarter" idx="13"/>
            <p:custDataLst>
              <p:tags r:id="rId3"/>
            </p:custDataLst>
          </p:nvPr>
        </p:nvSpPr>
        <p:spPr>
          <a:xfrm>
            <a:off x="604837" y="1681200"/>
            <a:ext cx="10990800" cy="3211200"/>
          </a:xfrm>
        </p:spPr>
        <p:txBody>
          <a:bodyPr/>
          <a:lstStyle>
            <a:lvl1pPr>
              <a:defRPr baseline="0">
                <a:solidFill>
                  <a:schemeClr val="tx1"/>
                </a:solidFill>
                <a:latin typeface="Arial" panose="020B0604020202020204" pitchFamily="34" charset="0"/>
                <a:ea typeface="微软雅黑" panose="020B0503020204020204" pitchFamily="34" charset="-122"/>
              </a:defRPr>
            </a:lvl1pPr>
            <a:lvl2pPr>
              <a:defRPr baseline="0">
                <a:solidFill>
                  <a:schemeClr val="tx1"/>
                </a:solidFill>
                <a:latin typeface="Arial" panose="020B0604020202020204" pitchFamily="34" charset="0"/>
                <a:ea typeface="微软雅黑" panose="020B0503020204020204" pitchFamily="34" charset="-122"/>
              </a:defRPr>
            </a:lvl2pPr>
            <a:lvl3pPr>
              <a:defRPr baseline="0">
                <a:solidFill>
                  <a:schemeClr val="tx1"/>
                </a:solidFill>
                <a:latin typeface="Arial" panose="020B0604020202020204" pitchFamily="34" charset="0"/>
                <a:ea typeface="微软雅黑" panose="020B0503020204020204" pitchFamily="34" charset="-122"/>
              </a:defRPr>
            </a:lvl3pPr>
            <a:lvl4pPr>
              <a:defRPr baseline="0">
                <a:solidFill>
                  <a:schemeClr val="tx1"/>
                </a:solidFill>
                <a:latin typeface="Arial" panose="020B0604020202020204" pitchFamily="34" charset="0"/>
                <a:ea typeface="微软雅黑" panose="020B0503020204020204" pitchFamily="34" charset="-122"/>
              </a:defRPr>
            </a:lvl4pPr>
            <a:lvl5pPr>
              <a:defRPr baseline="0">
                <a:solidFill>
                  <a:schemeClr val="tx1"/>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文本占位符 8"/>
          <p:cNvSpPr>
            <a:spLocks noGrp="1"/>
          </p:cNvSpPr>
          <p:nvPr>
            <p:ph type="body" sz="quarter" idx="14"/>
            <p:custDataLst>
              <p:tags r:id="rId4"/>
            </p:custDataLst>
          </p:nvPr>
        </p:nvSpPr>
        <p:spPr>
          <a:xfrm>
            <a:off x="594000" y="5180400"/>
            <a:ext cx="11001600" cy="1011600"/>
          </a:xfrm>
        </p:spPr>
        <p:txBody>
          <a:bodyPr/>
          <a:lstStyle>
            <a:lvl1pPr>
              <a:defRPr baseline="0">
                <a:solidFill>
                  <a:schemeClr val="tx1"/>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p>
        </p:txBody>
      </p:sp>
      <p:sp>
        <p:nvSpPr>
          <p:cNvPr id="6" name="日期占位符 5"/>
          <p:cNvSpPr>
            <a:spLocks noGrp="1"/>
          </p:cNvSpPr>
          <p:nvPr>
            <p:ph type="dt" sz="half" idx="15"/>
            <p:custDataLst>
              <p:tags r:id="rId5"/>
            </p:custDataLst>
          </p:nvPr>
        </p:nvSpPr>
        <p:spPr/>
        <p:txBody>
          <a:bodyPr/>
          <a:lstStyle/>
          <a:p>
            <a:fld id="{760FBDFE-C587-4B4C-A407-44438C67B59E}" type="datetimeFigureOut">
              <a:rPr lang="zh-CN" altLang="en-US" smtClean="0"/>
              <a:t>2023/5/19</a:t>
            </a:fld>
            <a:endParaRPr lang="zh-CN" altLang="en-US"/>
          </a:p>
        </p:txBody>
      </p:sp>
      <p:sp>
        <p:nvSpPr>
          <p:cNvPr id="10" name="页脚占位符 9"/>
          <p:cNvSpPr>
            <a:spLocks noGrp="1"/>
          </p:cNvSpPr>
          <p:nvPr>
            <p:ph type="ftr" sz="quarter" idx="16"/>
            <p:custDataLst>
              <p:tags r:id="rId6"/>
            </p:custDataLst>
          </p:nvPr>
        </p:nvSpPr>
        <p:spPr/>
        <p:txBody>
          <a:bodyPr/>
          <a:lstStyle/>
          <a:p>
            <a:endParaRPr lang="zh-CN" altLang="en-US" dirty="0"/>
          </a:p>
        </p:txBody>
      </p:sp>
      <p:sp>
        <p:nvSpPr>
          <p:cNvPr id="11" name="灯片编号占位符 10"/>
          <p:cNvSpPr>
            <a:spLocks noGrp="1"/>
          </p:cNvSpPr>
          <p:nvPr>
            <p:ph type="sldNum" sz="quarter" idx="17"/>
            <p:custDataLst>
              <p:tags r:id="rId7"/>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导航">
    <p:spTree>
      <p:nvGrpSpPr>
        <p:cNvPr id="1" name=""/>
        <p:cNvGrpSpPr/>
        <p:nvPr/>
      </p:nvGrpSpPr>
      <p:grpSpPr>
        <a:xfrm>
          <a:off x="0" y="0"/>
          <a:ext cx="0" cy="0"/>
          <a:chOff x="0" y="0"/>
          <a:chExt cx="0" cy="0"/>
        </a:xfrm>
      </p:grpSpPr>
      <p:sp>
        <p:nvSpPr>
          <p:cNvPr id="10" name="矩形 9"/>
          <p:cNvSpPr/>
          <p:nvPr userDrawn="1">
            <p:custDataLst>
              <p:tags r:id="rId1"/>
            </p:custDataLst>
          </p:nvPr>
        </p:nvSpPr>
        <p:spPr>
          <a:xfrm>
            <a:off x="0" y="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2" name="标题 1"/>
          <p:cNvSpPr>
            <a:spLocks noGrp="1"/>
          </p:cNvSpPr>
          <p:nvPr>
            <p:ph type="title"/>
            <p:custDataLst>
              <p:tags r:id="rId2"/>
            </p:custDataLst>
          </p:nvPr>
        </p:nvSpPr>
        <p:spPr>
          <a:xfrm>
            <a:off x="579600" y="237600"/>
            <a:ext cx="11037600" cy="441964"/>
          </a:xfrm>
        </p:spPr>
        <p:txBody>
          <a:bodyPr/>
          <a:lstStyle>
            <a:lvl1pPr>
              <a:defRPr baseline="0">
                <a:solidFill>
                  <a:schemeClr val="tx1"/>
                </a:solidFill>
                <a:latin typeface="Arial" panose="020B0604020202020204" pitchFamily="34" charset="0"/>
                <a:ea typeface="微软雅黑" panose="020B0503020204020204" pitchFamily="34" charset="-122"/>
              </a:defRPr>
            </a:lvl1pPr>
          </a:lstStyle>
          <a:p>
            <a:r>
              <a:rPr lang="zh-CN" altLang="en-US" dirty="0"/>
              <a:t>单击此处编辑母版标题样式</a:t>
            </a:r>
          </a:p>
        </p:txBody>
      </p:sp>
      <p:sp>
        <p:nvSpPr>
          <p:cNvPr id="7" name="内容占位符 6"/>
          <p:cNvSpPr>
            <a:spLocks noGrp="1"/>
          </p:cNvSpPr>
          <p:nvPr>
            <p:ph sz="quarter" idx="13"/>
            <p:custDataLst>
              <p:tags r:id="rId3"/>
            </p:custDataLst>
          </p:nvPr>
        </p:nvSpPr>
        <p:spPr>
          <a:xfrm>
            <a:off x="579600" y="1663200"/>
            <a:ext cx="5342400" cy="2894400"/>
          </a:xfrm>
        </p:spPr>
        <p:txBody>
          <a:bodyPr/>
          <a:lstStyle>
            <a:lvl1pPr>
              <a:defRPr baseline="0">
                <a:solidFill>
                  <a:schemeClr val="tx1"/>
                </a:solidFill>
                <a:latin typeface="Arial" panose="020B0604020202020204" pitchFamily="34" charset="0"/>
                <a:ea typeface="微软雅黑" panose="020B0503020204020204" pitchFamily="34" charset="-122"/>
              </a:defRPr>
            </a:lvl1pPr>
            <a:lvl2pPr>
              <a:defRPr baseline="0">
                <a:solidFill>
                  <a:schemeClr val="tx1"/>
                </a:solidFill>
                <a:latin typeface="Arial" panose="020B0604020202020204" pitchFamily="34" charset="0"/>
                <a:ea typeface="微软雅黑" panose="020B0503020204020204" pitchFamily="34" charset="-122"/>
              </a:defRPr>
            </a:lvl2pPr>
            <a:lvl3pPr>
              <a:defRPr baseline="0">
                <a:solidFill>
                  <a:schemeClr val="tx1"/>
                </a:solidFill>
                <a:latin typeface="Arial" panose="020B0604020202020204" pitchFamily="34" charset="0"/>
                <a:ea typeface="微软雅黑" panose="020B0503020204020204" pitchFamily="34" charset="-122"/>
              </a:defRPr>
            </a:lvl3pPr>
            <a:lvl4pPr>
              <a:defRPr baseline="0">
                <a:solidFill>
                  <a:schemeClr val="tx1"/>
                </a:solidFill>
                <a:latin typeface="Arial" panose="020B0604020202020204" pitchFamily="34" charset="0"/>
                <a:ea typeface="微软雅黑" panose="020B0503020204020204" pitchFamily="34" charset="-122"/>
              </a:defRPr>
            </a:lvl4pPr>
            <a:lvl5pPr>
              <a:defRPr baseline="0">
                <a:solidFill>
                  <a:schemeClr val="tx1"/>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内容占位符 8"/>
          <p:cNvSpPr>
            <a:spLocks noGrp="1"/>
          </p:cNvSpPr>
          <p:nvPr>
            <p:ph sz="quarter" idx="14"/>
            <p:custDataLst>
              <p:tags r:id="rId4"/>
            </p:custDataLst>
          </p:nvPr>
        </p:nvSpPr>
        <p:spPr>
          <a:xfrm>
            <a:off x="6242400" y="1663200"/>
            <a:ext cx="5367600" cy="2894400"/>
          </a:xfrm>
        </p:spPr>
        <p:txBody>
          <a:bodyPr/>
          <a:lstStyle>
            <a:lvl1pPr>
              <a:defRPr baseline="0">
                <a:solidFill>
                  <a:schemeClr val="tx1"/>
                </a:solidFill>
                <a:latin typeface="Arial" panose="020B0604020202020204" pitchFamily="34" charset="0"/>
                <a:ea typeface="微软雅黑" panose="020B0503020204020204" pitchFamily="34" charset="-122"/>
              </a:defRPr>
            </a:lvl1pPr>
            <a:lvl2pPr>
              <a:defRPr baseline="0">
                <a:solidFill>
                  <a:schemeClr val="tx1"/>
                </a:solidFill>
                <a:latin typeface="Arial" panose="020B0604020202020204" pitchFamily="34" charset="0"/>
                <a:ea typeface="微软雅黑" panose="020B0503020204020204" pitchFamily="34" charset="-122"/>
              </a:defRPr>
            </a:lvl2pPr>
            <a:lvl3pPr>
              <a:defRPr baseline="0">
                <a:solidFill>
                  <a:schemeClr val="tx1"/>
                </a:solidFill>
                <a:latin typeface="Arial" panose="020B0604020202020204" pitchFamily="34" charset="0"/>
                <a:ea typeface="微软雅黑" panose="020B0503020204020204" pitchFamily="34" charset="-122"/>
              </a:defRPr>
            </a:lvl3pPr>
            <a:lvl4pPr>
              <a:defRPr baseline="0">
                <a:solidFill>
                  <a:schemeClr val="tx1"/>
                </a:solidFill>
                <a:latin typeface="Arial" panose="020B0604020202020204" pitchFamily="34" charset="0"/>
                <a:ea typeface="微软雅黑" panose="020B0503020204020204" pitchFamily="34" charset="-122"/>
              </a:defRPr>
            </a:lvl4pPr>
            <a:lvl5pPr>
              <a:defRPr baseline="0">
                <a:solidFill>
                  <a:schemeClr val="tx1"/>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1" name="文本占位符 10"/>
          <p:cNvSpPr>
            <a:spLocks noGrp="1"/>
          </p:cNvSpPr>
          <p:nvPr>
            <p:ph type="body" sz="quarter" idx="15"/>
            <p:custDataLst>
              <p:tags r:id="rId5"/>
            </p:custDataLst>
          </p:nvPr>
        </p:nvSpPr>
        <p:spPr>
          <a:xfrm>
            <a:off x="572400" y="4816800"/>
            <a:ext cx="5342400" cy="781200"/>
          </a:xfrm>
        </p:spPr>
        <p:txBody>
          <a:bodyPr/>
          <a:lstStyle>
            <a:lvl1pPr>
              <a:defRPr baseline="0">
                <a:solidFill>
                  <a:schemeClr val="tx1"/>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p>
        </p:txBody>
      </p:sp>
      <p:sp>
        <p:nvSpPr>
          <p:cNvPr id="13" name="文本占位符 12"/>
          <p:cNvSpPr>
            <a:spLocks noGrp="1"/>
          </p:cNvSpPr>
          <p:nvPr>
            <p:ph type="body" sz="quarter" idx="16"/>
            <p:custDataLst>
              <p:tags r:id="rId6"/>
            </p:custDataLst>
          </p:nvPr>
        </p:nvSpPr>
        <p:spPr>
          <a:xfrm>
            <a:off x="6253200" y="4813200"/>
            <a:ext cx="5367600" cy="781200"/>
          </a:xfrm>
        </p:spPr>
        <p:txBody>
          <a:bodyPr/>
          <a:lstStyle>
            <a:lvl1pPr>
              <a:defRPr baseline="0">
                <a:solidFill>
                  <a:schemeClr val="tx1"/>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p>
        </p:txBody>
      </p:sp>
      <p:sp>
        <p:nvSpPr>
          <p:cNvPr id="6" name="日期占位符 5"/>
          <p:cNvSpPr>
            <a:spLocks noGrp="1"/>
          </p:cNvSpPr>
          <p:nvPr>
            <p:ph type="dt" sz="half" idx="17"/>
            <p:custDataLst>
              <p:tags r:id="rId7"/>
            </p:custDataLst>
          </p:nvPr>
        </p:nvSpPr>
        <p:spPr/>
        <p:txBody>
          <a:bodyPr/>
          <a:lstStyle/>
          <a:p>
            <a:fld id="{760FBDFE-C587-4B4C-A407-44438C67B59E}" type="datetimeFigureOut">
              <a:rPr lang="zh-CN" altLang="en-US" smtClean="0"/>
              <a:t>2023/5/19</a:t>
            </a:fld>
            <a:endParaRPr lang="zh-CN" altLang="en-US"/>
          </a:p>
        </p:txBody>
      </p:sp>
      <p:sp>
        <p:nvSpPr>
          <p:cNvPr id="8" name="页脚占位符 7"/>
          <p:cNvSpPr>
            <a:spLocks noGrp="1"/>
          </p:cNvSpPr>
          <p:nvPr>
            <p:ph type="ftr" sz="quarter" idx="18"/>
            <p:custDataLst>
              <p:tags r:id="rId8"/>
            </p:custDataLst>
          </p:nvPr>
        </p:nvSpPr>
        <p:spPr/>
        <p:txBody>
          <a:bodyPr/>
          <a:lstStyle/>
          <a:p>
            <a:endParaRPr lang="zh-CN" altLang="en-US" dirty="0"/>
          </a:p>
        </p:txBody>
      </p:sp>
      <p:sp>
        <p:nvSpPr>
          <p:cNvPr id="12" name="灯片编号占位符 11"/>
          <p:cNvSpPr>
            <a:spLocks noGrp="1"/>
          </p:cNvSpPr>
          <p:nvPr>
            <p:ph type="sldNum" sz="quarter" idx="19"/>
            <p:custDataLst>
              <p:tags r:id="rId9"/>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腰带">
    <p:spTree>
      <p:nvGrpSpPr>
        <p:cNvPr id="1" name=""/>
        <p:cNvGrpSpPr/>
        <p:nvPr/>
      </p:nvGrpSpPr>
      <p:grpSpPr>
        <a:xfrm>
          <a:off x="0" y="0"/>
          <a:ext cx="0" cy="0"/>
          <a:chOff x="0" y="0"/>
          <a:chExt cx="0" cy="0"/>
        </a:xfrm>
      </p:grpSpPr>
      <p:sp>
        <p:nvSpPr>
          <p:cNvPr id="10" name="矩形 9"/>
          <p:cNvSpPr/>
          <p:nvPr userDrawn="1">
            <p:custDataLst>
              <p:tags r:id="rId1"/>
            </p:custDataLst>
          </p:nvPr>
        </p:nvSpPr>
        <p:spPr>
          <a:xfrm>
            <a:off x="0" y="959224"/>
            <a:ext cx="12192000" cy="4939553"/>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2" name="标题 1"/>
          <p:cNvSpPr>
            <a:spLocks noGrp="1"/>
          </p:cNvSpPr>
          <p:nvPr>
            <p:ph type="title" hasCustomPrompt="1"/>
            <p:custDataLst>
              <p:tags r:id="rId2"/>
            </p:custDataLst>
          </p:nvPr>
        </p:nvSpPr>
        <p:spPr>
          <a:xfrm>
            <a:off x="1522800" y="1339200"/>
            <a:ext cx="9144000" cy="2386800"/>
          </a:xfrm>
        </p:spPr>
        <p:txBody>
          <a:bodyPr anchor="b"/>
          <a:lstStyle>
            <a:lvl1pPr algn="ctr">
              <a:defRPr sz="6000" baseline="0">
                <a:solidFill>
                  <a:schemeClr val="tx1"/>
                </a:solidFill>
                <a:latin typeface="Arial" panose="020B0604020202020204" pitchFamily="34" charset="0"/>
                <a:ea typeface="微软雅黑" panose="020B0503020204020204" pitchFamily="34" charset="-122"/>
              </a:defRPr>
            </a:lvl1pPr>
          </a:lstStyle>
          <a:p>
            <a:r>
              <a:rPr lang="zh-CN" altLang="en-US" dirty="0"/>
              <a:t>单击此处编辑标题</a:t>
            </a:r>
          </a:p>
        </p:txBody>
      </p:sp>
      <p:sp>
        <p:nvSpPr>
          <p:cNvPr id="7" name="文本占位符 6"/>
          <p:cNvSpPr>
            <a:spLocks noGrp="1"/>
          </p:cNvSpPr>
          <p:nvPr>
            <p:ph type="body" sz="quarter" idx="13"/>
            <p:custDataLst>
              <p:tags r:id="rId3"/>
            </p:custDataLst>
          </p:nvPr>
        </p:nvSpPr>
        <p:spPr>
          <a:xfrm>
            <a:off x="1522413" y="3862800"/>
            <a:ext cx="9144000" cy="1656000"/>
          </a:xfrm>
        </p:spPr>
        <p:txBody>
          <a:bodyPr/>
          <a:lstStyle>
            <a:lvl1pPr algn="ctr">
              <a:defRPr baseline="0">
                <a:solidFill>
                  <a:schemeClr val="tx1"/>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p>
        </p:txBody>
      </p:sp>
      <p:sp>
        <p:nvSpPr>
          <p:cNvPr id="6" name="日期占位符 5"/>
          <p:cNvSpPr>
            <a:spLocks noGrp="1"/>
          </p:cNvSpPr>
          <p:nvPr>
            <p:ph type="dt" sz="half" idx="14"/>
            <p:custDataLst>
              <p:tags r:id="rId4"/>
            </p:custDataLst>
          </p:nvPr>
        </p:nvSpPr>
        <p:spPr/>
        <p:txBody>
          <a:bodyPr/>
          <a:lstStyle/>
          <a:p>
            <a:fld id="{760FBDFE-C587-4B4C-A407-44438C67B59E}" type="datetimeFigureOut">
              <a:rPr lang="zh-CN" altLang="en-US" smtClean="0"/>
              <a:t>2023/5/19</a:t>
            </a:fld>
            <a:endParaRPr lang="zh-CN" altLang="en-US"/>
          </a:p>
        </p:txBody>
      </p:sp>
      <p:sp>
        <p:nvSpPr>
          <p:cNvPr id="8" name="页脚占位符 7"/>
          <p:cNvSpPr>
            <a:spLocks noGrp="1"/>
          </p:cNvSpPr>
          <p:nvPr>
            <p:ph type="ftr" sz="quarter" idx="15"/>
            <p:custDataLst>
              <p:tags r:id="rId5"/>
            </p:custDataLst>
          </p:nvPr>
        </p:nvSpPr>
        <p:spPr/>
        <p:txBody>
          <a:bodyPr/>
          <a:lstStyle/>
          <a:p>
            <a:endParaRPr lang="zh-CN" altLang="en-US" dirty="0"/>
          </a:p>
        </p:txBody>
      </p:sp>
      <p:sp>
        <p:nvSpPr>
          <p:cNvPr id="9" name="灯片编号占位符 8"/>
          <p:cNvSpPr>
            <a:spLocks noGrp="1"/>
          </p:cNvSpPr>
          <p:nvPr>
            <p:ph type="sldNum" sz="quarter" idx="16"/>
            <p:custDataLst>
              <p:tags r:id="rId6"/>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b="1"/>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b="1"/>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65E03948-D416-49AA-81A6-9D281A1AE0FF}" type="datetimeFigureOut">
              <a:rPr lang="zh-CN" altLang="en-US"/>
              <a:t>2023/5/19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DD4391E-76C9-40C9-B421-3F9EB6606255}" type="slidenum">
              <a:rPr lang="zh-CN" altLang="en-US"/>
              <a:t>‹#›</a:t>
            </a:fld>
            <a:endParaRPr lang="zh-CN" alt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5E03948-D416-49AA-81A6-9D281A1AE0FF}" type="datetimeFigureOut">
              <a:rPr lang="zh-CN" altLang="en-US"/>
              <a:t>2023/5/19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DD4391E-76C9-40C9-B421-3F9EB6606255}" type="slidenum">
              <a:rPr lang="zh-CN" altLang="en-US"/>
              <a:t>‹#›</a:t>
            </a:fld>
            <a:endParaRPr lang="zh-CN" alt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5E03948-D416-49AA-81A6-9D281A1AE0FF}" type="datetimeFigureOut">
              <a:rPr lang="zh-CN" altLang="en-US"/>
              <a:t>2023/5/19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DD4391E-76C9-40C9-B421-3F9EB6606255}" type="slidenum">
              <a:rPr lang="zh-CN" altLang="en-US"/>
              <a:t>‹#›</a:t>
            </a:fld>
            <a:endParaRPr lang="zh-CN" alt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5E03948-D416-49AA-81A6-9D281A1AE0FF}" type="datetimeFigureOut">
              <a:rPr lang="zh-CN" altLang="en-US"/>
              <a:t>2023/5/19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DD4391E-76C9-40C9-B421-3F9EB6606255}" type="slidenum">
              <a:rPr lang="zh-CN" altLang="en-US"/>
              <a:t>‹#›</a:t>
            </a:fld>
            <a:endParaRPr lang="zh-CN" alt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5E03948-D416-49AA-81A6-9D281A1AE0FF}" type="datetimeFigureOut">
              <a:rPr lang="zh-CN" altLang="en-US"/>
              <a:t>2023/5/19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DD4391E-76C9-40C9-B421-3F9EB6606255}" type="slidenum">
              <a:rPr lang="zh-CN" altLang="en-US"/>
              <a:t>‹#›</a:t>
            </a:fld>
            <a:endParaRPr lang="zh-CN" alt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tags" Target="../tags/tag3.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tags" Target="../tags/tag7.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tags" Target="../tags/tag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tags" Target="../tags/tag6.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ags" Target="../tags/tag5.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tags" Target="../tags/tag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3" Type="http://schemas.openxmlformats.org/officeDocument/2006/relationships/slideLayout" Target="../slideLayouts/slideLayout32.xml"/><Relationship Id="rId21" Type="http://schemas.openxmlformats.org/officeDocument/2006/relationships/tags" Target="../tags/tag161.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5" Type="http://schemas.openxmlformats.org/officeDocument/2006/relationships/tags" Target="../tags/tag165.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tags" Target="../tags/tag160.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24" Type="http://schemas.openxmlformats.org/officeDocument/2006/relationships/tags" Target="../tags/tag164.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23" Type="http://schemas.openxmlformats.org/officeDocument/2006/relationships/tags" Target="../tags/tag163.xml"/><Relationship Id="rId10" Type="http://schemas.openxmlformats.org/officeDocument/2006/relationships/slideLayout" Target="../slideLayouts/slideLayout39.xml"/><Relationship Id="rId19" Type="http://schemas.openxmlformats.org/officeDocument/2006/relationships/theme" Target="../theme/theme3.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 Id="rId22" Type="http://schemas.openxmlformats.org/officeDocument/2006/relationships/tags" Target="../tags/tag16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E03948-D416-49AA-81A6-9D281A1AE0FF}" type="datetimeFigureOut">
              <a:rPr lang="zh-CN" altLang="en-US"/>
              <a:t>2023/5/19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D4391E-76C9-40C9-B421-3F9EB6606255}" type="slidenum">
              <a:rPr lang="zh-CN" altLang="en-US"/>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lumMod val="95000"/>
            <a:alpha val="39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20"/>
            </p:custDataLst>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custDataLst>
              <p:tags r:id="rId21"/>
            </p:custDataLst>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22"/>
            </p:custDataLst>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bg1">
                    <a:lumMod val="50000"/>
                  </a:schemeClr>
                </a:solidFill>
              </a:defRPr>
            </a:lvl1pPr>
          </a:lstStyle>
          <a:p>
            <a:fld id="{760FBDFE-C587-4B4C-A407-44438C67B59E}" type="datetimeFigureOut">
              <a:rPr lang="zh-CN" altLang="en-US" smtClean="0"/>
              <a:t>2023/5/19</a:t>
            </a:fld>
            <a:endParaRPr lang="zh-CN" altLang="en-US"/>
          </a:p>
        </p:txBody>
      </p:sp>
      <p:sp>
        <p:nvSpPr>
          <p:cNvPr id="5" name="页脚占位符 4"/>
          <p:cNvSpPr>
            <a:spLocks noGrp="1"/>
          </p:cNvSpPr>
          <p:nvPr>
            <p:ph type="ftr" sz="quarter" idx="3"/>
            <p:custDataLst>
              <p:tags r:id="rId23"/>
            </p:custDataLst>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bg1">
                    <a:lumMod val="50000"/>
                  </a:schemeClr>
                </a:solidFill>
              </a:defRPr>
            </a:lvl1pPr>
          </a:lstStyle>
          <a:p>
            <a:endParaRPr lang="zh-CN" altLang="en-US"/>
          </a:p>
        </p:txBody>
      </p:sp>
      <p:sp>
        <p:nvSpPr>
          <p:cNvPr id="6" name="灯片编号占位符 5"/>
          <p:cNvSpPr>
            <a:spLocks noGrp="1"/>
          </p:cNvSpPr>
          <p:nvPr>
            <p:ph type="sldNum" sz="quarter" idx="4"/>
            <p:custDataLst>
              <p:tags r:id="rId24"/>
            </p:custDataLst>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bg1">
                    <a:lumMod val="50000"/>
                  </a:schemeClr>
                </a:solidFill>
              </a:defRPr>
            </a:lvl1pPr>
          </a:lstStyle>
          <a:p>
            <a:fld id="{49AE70B2-8BF9-45C0-BB95-33D1B9D3A854}" type="slidenum">
              <a:rPr lang="zh-CN" altLang="en-US" smtClean="0"/>
              <a:t>‹#›</a:t>
            </a:fld>
            <a:endParaRPr lang="zh-CN" altLang="en-US"/>
          </a:p>
        </p:txBody>
      </p:sp>
      <p:sp>
        <p:nvSpPr>
          <p:cNvPr id="7" name="KSO_TEMPLATE" hidden="1"/>
          <p:cNvSpPr/>
          <p:nvPr>
            <p:custDataLst>
              <p:tags r:id="rId25"/>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20"/>
            </p:custDataLst>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custDataLst>
              <p:tags r:id="rId21"/>
            </p:custDataLst>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22"/>
            </p:custDataLst>
          </p:nvPr>
        </p:nvSpPr>
        <p:spPr>
          <a:xfrm>
            <a:off x="838200" y="6356350"/>
            <a:ext cx="2743200" cy="365125"/>
          </a:xfrm>
          <a:prstGeom prst="rect">
            <a:avLst/>
          </a:prstGeom>
        </p:spPr>
        <p:txBody>
          <a:bodyPr vert="horz" lIns="91440" tIns="45720" rIns="91440" bIns="45720" rtlCol="0" anchor="ctr">
            <a:normAutofit/>
          </a:bodyPr>
          <a:lstStyle>
            <a:lvl1pPr algn="l">
              <a:lnSpc>
                <a:spcPct val="120000"/>
              </a:lnSpc>
              <a:defRPr sz="1200">
                <a:solidFill>
                  <a:schemeClr val="tx1">
                    <a:lumMod val="50000"/>
                    <a:lumOff val="50000"/>
                  </a:schemeClr>
                </a:solidFill>
              </a:defRPr>
            </a:lvl1pPr>
          </a:lstStyle>
          <a:p>
            <a:fld id="{DDC86826-C030-4ABB-BAB8-ECCBC086F54C}" type="datetimeFigureOut">
              <a:rPr lang="zh-CN" altLang="en-US" smtClean="0"/>
              <a:t>2023/5/19</a:t>
            </a:fld>
            <a:endParaRPr lang="zh-CN" altLang="en-US"/>
          </a:p>
        </p:txBody>
      </p:sp>
      <p:sp>
        <p:nvSpPr>
          <p:cNvPr id="5" name="页脚占位符 4"/>
          <p:cNvSpPr>
            <a:spLocks noGrp="1"/>
          </p:cNvSpPr>
          <p:nvPr>
            <p:ph type="ftr" sz="quarter" idx="3"/>
            <p:custDataLst>
              <p:tags r:id="rId23"/>
            </p:custDataLst>
          </p:nvPr>
        </p:nvSpPr>
        <p:spPr>
          <a:xfrm>
            <a:off x="4038600" y="6356350"/>
            <a:ext cx="4114800" cy="365125"/>
          </a:xfrm>
          <a:prstGeom prst="rect">
            <a:avLst/>
          </a:prstGeom>
        </p:spPr>
        <p:txBody>
          <a:bodyPr vert="horz" lIns="91440" tIns="45720" rIns="91440" bIns="45720" rtlCol="0" anchor="ctr">
            <a:normAutofit/>
          </a:bodyPr>
          <a:lstStyle>
            <a:lvl1pPr algn="ctr">
              <a:lnSpc>
                <a:spcPct val="120000"/>
              </a:lnSpc>
              <a:defRPr sz="1200">
                <a:solidFill>
                  <a:schemeClr val="tx1">
                    <a:lumMod val="50000"/>
                    <a:lumOff val="50000"/>
                  </a:schemeClr>
                </a:solidFill>
              </a:defRPr>
            </a:lvl1pPr>
          </a:lstStyle>
          <a:p>
            <a:endParaRPr lang="zh-CN" altLang="en-US"/>
          </a:p>
        </p:txBody>
      </p:sp>
      <p:sp>
        <p:nvSpPr>
          <p:cNvPr id="6" name="灯片编号占位符 5"/>
          <p:cNvSpPr>
            <a:spLocks noGrp="1"/>
          </p:cNvSpPr>
          <p:nvPr>
            <p:ph type="sldNum" sz="quarter" idx="4"/>
            <p:custDataLst>
              <p:tags r:id="rId24"/>
            </p:custDataLst>
          </p:nvPr>
        </p:nvSpPr>
        <p:spPr>
          <a:xfrm>
            <a:off x="8610600" y="6356350"/>
            <a:ext cx="2743200" cy="365125"/>
          </a:xfrm>
          <a:prstGeom prst="rect">
            <a:avLst/>
          </a:prstGeom>
        </p:spPr>
        <p:txBody>
          <a:bodyPr vert="horz" lIns="91440" tIns="45720" rIns="91440" bIns="45720" rtlCol="0" anchor="ctr">
            <a:normAutofit/>
          </a:bodyPr>
          <a:lstStyle>
            <a:lvl1pPr algn="r">
              <a:lnSpc>
                <a:spcPct val="120000"/>
              </a:lnSpc>
              <a:defRPr sz="1200">
                <a:solidFill>
                  <a:schemeClr val="tx1">
                    <a:lumMod val="50000"/>
                    <a:lumOff val="50000"/>
                  </a:schemeClr>
                </a:solidFill>
              </a:defRPr>
            </a:lvl1pPr>
          </a:lstStyle>
          <a:p>
            <a:fld id="{DD074F22-C169-4F08-BADB-1985F513ADBA}" type="slidenum">
              <a:rPr lang="zh-CN" altLang="en-US" smtClean="0"/>
              <a:t>‹#›</a:t>
            </a:fld>
            <a:endParaRPr lang="zh-CN" altLang="en-US"/>
          </a:p>
        </p:txBody>
      </p:sp>
      <p:sp>
        <p:nvSpPr>
          <p:cNvPr id="7" name="KSO_TEMPLATE" hidden="1"/>
          <p:cNvSpPr/>
          <p:nvPr>
            <p:custDataLst>
              <p:tags r:id="rId25"/>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 id="2147483692" r:id="rId13"/>
    <p:sldLayoutId id="2147483693" r:id="rId14"/>
    <p:sldLayoutId id="2147483694" r:id="rId15"/>
    <p:sldLayoutId id="2147483695" r:id="rId16"/>
    <p:sldLayoutId id="2147483696" r:id="rId17"/>
    <p:sldLayoutId id="2147483697" r:id="rId18"/>
  </p:sldLayoutIdLst>
  <p:txStyles>
    <p:titleStyle>
      <a:lvl1pPr algn="l" defTabSz="914400" rtl="0" eaLnBrk="1" latinLnBrk="0" hangingPunct="1">
        <a:lnSpc>
          <a:spcPct val="120000"/>
        </a:lnSpc>
        <a:spcBef>
          <a:spcPct val="0"/>
        </a:spcBef>
        <a:buNone/>
        <a:defRPr sz="4400" kern="1200">
          <a:solidFill>
            <a:schemeClr val="tx1">
              <a:lumMod val="65000"/>
              <a:lumOff val="35000"/>
            </a:schemeClr>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8" Type="http://schemas.openxmlformats.org/officeDocument/2006/relationships/tags" Target="../tags/tag283.xml"/><Relationship Id="rId13" Type="http://schemas.openxmlformats.org/officeDocument/2006/relationships/tags" Target="../tags/tag288.xml"/><Relationship Id="rId18" Type="http://schemas.openxmlformats.org/officeDocument/2006/relationships/tags" Target="../tags/tag293.xml"/><Relationship Id="rId3" Type="http://schemas.openxmlformats.org/officeDocument/2006/relationships/tags" Target="../tags/tag278.xml"/><Relationship Id="rId21" Type="http://schemas.openxmlformats.org/officeDocument/2006/relationships/notesSlide" Target="../notesSlides/notesSlide2.xml"/><Relationship Id="rId7" Type="http://schemas.openxmlformats.org/officeDocument/2006/relationships/tags" Target="../tags/tag282.xml"/><Relationship Id="rId12" Type="http://schemas.openxmlformats.org/officeDocument/2006/relationships/tags" Target="../tags/tag287.xml"/><Relationship Id="rId17" Type="http://schemas.openxmlformats.org/officeDocument/2006/relationships/tags" Target="../tags/tag292.xml"/><Relationship Id="rId2" Type="http://schemas.openxmlformats.org/officeDocument/2006/relationships/tags" Target="../tags/tag277.xml"/><Relationship Id="rId16" Type="http://schemas.openxmlformats.org/officeDocument/2006/relationships/tags" Target="../tags/tag291.xml"/><Relationship Id="rId20" Type="http://schemas.openxmlformats.org/officeDocument/2006/relationships/slideLayout" Target="../slideLayouts/slideLayout18.xml"/><Relationship Id="rId1" Type="http://schemas.openxmlformats.org/officeDocument/2006/relationships/tags" Target="../tags/tag276.xml"/><Relationship Id="rId6" Type="http://schemas.openxmlformats.org/officeDocument/2006/relationships/tags" Target="../tags/tag281.xml"/><Relationship Id="rId11" Type="http://schemas.openxmlformats.org/officeDocument/2006/relationships/tags" Target="../tags/tag286.xml"/><Relationship Id="rId5" Type="http://schemas.openxmlformats.org/officeDocument/2006/relationships/tags" Target="../tags/tag280.xml"/><Relationship Id="rId15" Type="http://schemas.openxmlformats.org/officeDocument/2006/relationships/tags" Target="../tags/tag290.xml"/><Relationship Id="rId10" Type="http://schemas.openxmlformats.org/officeDocument/2006/relationships/tags" Target="../tags/tag285.xml"/><Relationship Id="rId19" Type="http://schemas.openxmlformats.org/officeDocument/2006/relationships/tags" Target="../tags/tag294.xml"/><Relationship Id="rId4" Type="http://schemas.openxmlformats.org/officeDocument/2006/relationships/tags" Target="../tags/tag279.xml"/><Relationship Id="rId9" Type="http://schemas.openxmlformats.org/officeDocument/2006/relationships/tags" Target="../tags/tag284.xml"/><Relationship Id="rId14" Type="http://schemas.openxmlformats.org/officeDocument/2006/relationships/tags" Target="../tags/tag289.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1.xml"/><Relationship Id="rId1" Type="http://schemas.openxmlformats.org/officeDocument/2006/relationships/tags" Target="../tags/tag273.xml"/><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3" Type="http://schemas.microsoft.com/office/2007/relationships/media" Target="file:///C:/Users/86138/Desktop/D4C95111-81FE-4EDE-BA26-75C86C512B94.mp4" TargetMode="External"/><Relationship Id="rId7" Type="http://schemas.openxmlformats.org/officeDocument/2006/relationships/image" Target="../media/image9.png"/><Relationship Id="rId2" Type="http://schemas.openxmlformats.org/officeDocument/2006/relationships/tags" Target="../tags/tag275.xml"/><Relationship Id="rId1" Type="http://schemas.openxmlformats.org/officeDocument/2006/relationships/tags" Target="../tags/tag274.xml"/><Relationship Id="rId6" Type="http://schemas.openxmlformats.org/officeDocument/2006/relationships/notesSlide" Target="../notesSlides/notesSlide1.xml"/><Relationship Id="rId5" Type="http://schemas.openxmlformats.org/officeDocument/2006/relationships/slideLayout" Target="../slideLayouts/slideLayout36.xml"/><Relationship Id="rId4" Type="http://schemas.openxmlformats.org/officeDocument/2006/relationships/video" Target="file:///C:/Users/86138/Desktop/D4C95111-81FE-4EDE-BA26-75C86C512B94.mp4"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1" name="图片 10" descr="10建军 节"/>
          <p:cNvPicPr>
            <a:picLocks noChangeAspect="1"/>
          </p:cNvPicPr>
          <p:nvPr/>
        </p:nvPicPr>
        <p:blipFill>
          <a:blip r:embed="rId3"/>
          <a:srcRect/>
          <a:stretch>
            <a:fillRect/>
          </a:stretch>
        </p:blipFill>
        <p:spPr>
          <a:xfrm>
            <a:off x="0" y="3254829"/>
            <a:ext cx="3547110" cy="3603170"/>
          </a:xfrm>
          <a:prstGeom prst="rect">
            <a:avLst/>
          </a:prstGeom>
        </p:spPr>
      </p:pic>
      <p:pic>
        <p:nvPicPr>
          <p:cNvPr id="12" name="图片 11" descr="10建军  节"/>
          <p:cNvPicPr>
            <a:picLocks noChangeAspect="1"/>
          </p:cNvPicPr>
          <p:nvPr/>
        </p:nvPicPr>
        <p:blipFill>
          <a:blip r:embed="rId4"/>
          <a:srcRect/>
          <a:stretch>
            <a:fillRect/>
          </a:stretch>
        </p:blipFill>
        <p:spPr>
          <a:xfrm>
            <a:off x="9399916" y="4029074"/>
            <a:ext cx="2792084" cy="2828925"/>
          </a:xfrm>
          <a:prstGeom prst="rect">
            <a:avLst/>
          </a:prstGeom>
        </p:spPr>
      </p:pic>
      <p:sp>
        <p:nvSpPr>
          <p:cNvPr id="13" name="文本框 6"/>
          <p:cNvSpPr txBox="1">
            <a:spLocks noChangeArrowheads="1"/>
          </p:cNvSpPr>
          <p:nvPr/>
        </p:nvSpPr>
        <p:spPr>
          <a:xfrm>
            <a:off x="617365" y="850392"/>
            <a:ext cx="10838843" cy="2578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normAutofit/>
          </a:bodyPr>
          <a:lstStyle>
            <a:lvl1pPr eaLnBrk="0" hangingPunct="0">
              <a:defRPr>
                <a:solidFill>
                  <a:schemeClr val="tx1"/>
                </a:solidFill>
                <a:latin typeface="Calibri" panose="020F0502020204030204" charset="0"/>
                <a:ea typeface="宋体" panose="02010600030101010101" pitchFamily="2" charset="-122"/>
              </a:defRPr>
            </a:lvl1pPr>
            <a:lvl2pPr marL="742950" indent="-285750" eaLnBrk="0" hangingPunct="0">
              <a:defRPr>
                <a:solidFill>
                  <a:schemeClr val="tx1"/>
                </a:solidFill>
                <a:latin typeface="Calibri" panose="020F0502020204030204" charset="0"/>
                <a:ea typeface="宋体" panose="02010600030101010101" pitchFamily="2" charset="-122"/>
              </a:defRPr>
            </a:lvl2pPr>
            <a:lvl3pPr marL="1143000" indent="-228600" eaLnBrk="0" hangingPunct="0">
              <a:defRPr>
                <a:solidFill>
                  <a:schemeClr val="tx1"/>
                </a:solidFill>
                <a:latin typeface="Calibri" panose="020F0502020204030204" charset="0"/>
                <a:ea typeface="宋体" panose="02010600030101010101" pitchFamily="2" charset="-122"/>
              </a:defRPr>
            </a:lvl3pPr>
            <a:lvl4pPr marL="1600200" indent="-228600" eaLnBrk="0" hangingPunct="0">
              <a:defRPr>
                <a:solidFill>
                  <a:schemeClr val="tx1"/>
                </a:solidFill>
                <a:latin typeface="Calibri" panose="020F0502020204030204" charset="0"/>
                <a:ea typeface="宋体" panose="02010600030101010101" pitchFamily="2" charset="-122"/>
              </a:defRPr>
            </a:lvl4pPr>
            <a:lvl5pPr marL="2057400" indent="-228600" eaLnBrk="0" hangingPunc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buFont typeface="Arial" panose="020B0604020202020204" pitchFamily="34" charset="0"/>
              <a:buNone/>
            </a:pPr>
            <a:r>
              <a:rPr lang="zh-CN" altLang="en-US" sz="11500" b="1" dirty="0">
                <a:solidFill>
                  <a:srgbClr val="613624"/>
                </a:solidFill>
                <a:latin typeface="方正姚体" panose="02010601030101010101" pitchFamily="2" charset="-122"/>
                <a:ea typeface="方正姚体" panose="02010601030101010101" pitchFamily="2" charset="-122"/>
              </a:rPr>
              <a:t>陈乔年</a:t>
            </a:r>
            <a:endParaRPr lang="en-US" altLang="zh-CN" sz="11500" b="1" dirty="0">
              <a:solidFill>
                <a:srgbClr val="613624"/>
              </a:solidFill>
              <a:latin typeface="方正姚体" panose="02010601030101010101" pitchFamily="2" charset="-122"/>
              <a:ea typeface="方正姚体" panose="02010601030101010101" pitchFamily="2" charset="-122"/>
            </a:endParaRPr>
          </a:p>
        </p:txBody>
      </p:sp>
      <p:sp>
        <p:nvSpPr>
          <p:cNvPr id="14" name="文本框 6"/>
          <p:cNvSpPr txBox="1">
            <a:spLocks noChangeArrowheads="1"/>
          </p:cNvSpPr>
          <p:nvPr/>
        </p:nvSpPr>
        <p:spPr>
          <a:xfrm>
            <a:off x="3761058" y="3403117"/>
            <a:ext cx="46698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charset="0"/>
                <a:ea typeface="宋体" panose="02010600030101010101" pitchFamily="2" charset="-122"/>
              </a:defRPr>
            </a:lvl1pPr>
            <a:lvl2pPr marL="742950" indent="-285750" eaLnBrk="0" hangingPunct="0">
              <a:defRPr>
                <a:solidFill>
                  <a:schemeClr val="tx1"/>
                </a:solidFill>
                <a:latin typeface="Calibri" panose="020F0502020204030204" charset="0"/>
                <a:ea typeface="宋体" panose="02010600030101010101" pitchFamily="2" charset="-122"/>
              </a:defRPr>
            </a:lvl2pPr>
            <a:lvl3pPr marL="1143000" indent="-228600" eaLnBrk="0" hangingPunct="0">
              <a:defRPr>
                <a:solidFill>
                  <a:schemeClr val="tx1"/>
                </a:solidFill>
                <a:latin typeface="Calibri" panose="020F0502020204030204" charset="0"/>
                <a:ea typeface="宋体" panose="02010600030101010101" pitchFamily="2" charset="-122"/>
              </a:defRPr>
            </a:lvl3pPr>
            <a:lvl4pPr marL="1600200" indent="-228600" eaLnBrk="0" hangingPunct="0">
              <a:defRPr>
                <a:solidFill>
                  <a:schemeClr val="tx1"/>
                </a:solidFill>
                <a:latin typeface="Calibri" panose="020F0502020204030204" charset="0"/>
                <a:ea typeface="宋体" panose="02010600030101010101" pitchFamily="2" charset="-122"/>
              </a:defRPr>
            </a:lvl4pPr>
            <a:lvl5pPr marL="2057400" indent="-228600" eaLnBrk="0" hangingPunc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buFont typeface="Arial" panose="020B0604020202020204" pitchFamily="34" charset="0"/>
              <a:buNone/>
            </a:pPr>
            <a:r>
              <a:rPr lang="zh-CN" altLang="en-US" sz="2000" dirty="0">
                <a:solidFill>
                  <a:srgbClr val="613624"/>
                </a:solidFill>
                <a:effectLst/>
                <a:latin typeface="方正姚体" panose="02010601030101010101" pitchFamily="2" charset="-122"/>
                <a:ea typeface="方正姚体" panose="02010601030101010101" pitchFamily="2" charset="-122"/>
              </a:rPr>
              <a:t>汇报</a:t>
            </a:r>
            <a:r>
              <a:rPr lang="zh-CN" altLang="en-US" sz="2000" dirty="0">
                <a:solidFill>
                  <a:srgbClr val="613624"/>
                </a:solidFill>
                <a:latin typeface="方正姚体" panose="02010601030101010101" pitchFamily="2" charset="-122"/>
                <a:ea typeface="方正姚体" panose="02010601030101010101" pitchFamily="2" charset="-122"/>
              </a:rPr>
              <a:t>人：李禹佳</a:t>
            </a:r>
            <a:endParaRPr lang="zh-CN" altLang="en-US" sz="2000" dirty="0">
              <a:solidFill>
                <a:srgbClr val="613624"/>
              </a:solidFill>
              <a:effectLst/>
              <a:latin typeface="方正姚体" panose="02010601030101010101" pitchFamily="2" charset="-122"/>
              <a:ea typeface="方正姚体" panose="02010601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par>
                                <p:cTn id="8" presetID="3" presetClass="entr" presetSubtype="1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blinds(horizontal)">
                                      <p:cBhvr>
                                        <p:cTn id="10" dur="500"/>
                                        <p:tgtEl>
                                          <p:spTgt spid="12"/>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blinds(horizontal)">
                                      <p:cBhvr>
                                        <p:cTn id="13" dur="500"/>
                                        <p:tgtEl>
                                          <p:spTgt spid="13"/>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blinds(horizontal)">
                                      <p:cBhvr>
                                        <p:cTn id="1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3" grpId="1"/>
      <p:bldP spid="14" grpId="0"/>
      <p:bldP spid="14" grpId="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椭圆形标注 1"/>
          <p:cNvSpPr/>
          <p:nvPr/>
        </p:nvSpPr>
        <p:spPr>
          <a:xfrm rot="540000">
            <a:off x="3320721" y="737297"/>
            <a:ext cx="3892702" cy="1935012"/>
          </a:xfrm>
          <a:prstGeom prst="wedgeEllipseCallout">
            <a:avLst/>
          </a:prstGeom>
          <a:solidFill>
            <a:srgbClr val="6136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a:p>
        </p:txBody>
      </p:sp>
      <p:sp>
        <p:nvSpPr>
          <p:cNvPr id="10" name="矩形 9"/>
          <p:cNvSpPr/>
          <p:nvPr/>
        </p:nvSpPr>
        <p:spPr>
          <a:xfrm>
            <a:off x="862096" y="3122606"/>
            <a:ext cx="7685590" cy="1768164"/>
          </a:xfrm>
          <a:prstGeom prst="rect">
            <a:avLst/>
          </a:prstGeom>
          <a:noFill/>
          <a:ln>
            <a:noFill/>
          </a:ln>
        </p:spPr>
        <p:txBody>
          <a:bodyPr wrap="square">
            <a:norm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lang="zh-CN" altLang="en-US" sz="7200" dirty="0">
                <a:latin typeface="方正姚体" panose="02010601030101010101" pitchFamily="2" charset="-122"/>
                <a:ea typeface="方正姚体" panose="02010601030101010101" pitchFamily="2" charset="-122"/>
              </a:rPr>
              <a:t>总结</a:t>
            </a:r>
            <a:endParaRPr kumimoji="0" lang="en-US" altLang="zh-CN" sz="7200" i="0" u="none" strike="noStrike" kern="1200" cap="none" spc="0" normalizeH="0" baseline="0" noProof="0" dirty="0">
              <a:ln>
                <a:noFill/>
              </a:ln>
              <a:solidFill>
                <a:schemeClr val="tx1"/>
              </a:solidFill>
              <a:uLnTx/>
              <a:uFillTx/>
              <a:latin typeface="方正姚体" panose="02010601030101010101" pitchFamily="2" charset="-122"/>
              <a:ea typeface="方正姚体" panose="02010601030101010101" pitchFamily="2" charset="-122"/>
            </a:endParaRPr>
          </a:p>
        </p:txBody>
      </p:sp>
      <p:sp>
        <p:nvSpPr>
          <p:cNvPr id="12" name="矩形 11"/>
          <p:cNvSpPr/>
          <p:nvPr/>
        </p:nvSpPr>
        <p:spPr>
          <a:xfrm>
            <a:off x="4714127" y="1062458"/>
            <a:ext cx="3412677" cy="1200329"/>
          </a:xfrm>
          <a:prstGeom prst="rect">
            <a:avLst/>
          </a:prstGeom>
          <a:noFill/>
          <a:ln>
            <a:noFill/>
          </a:ln>
        </p:spPr>
        <p:txBody>
          <a:bodyPr wrap="square">
            <a:spAutoFit/>
          </a:bodyPr>
          <a:lstStyle/>
          <a:p>
            <a:pPr marL="0" marR="0" lvl="0" indent="0" algn="l" defTabSz="914400" rtl="0" eaLnBrk="1" fontAlgn="auto" latinLnBrk="0" hangingPunct="1">
              <a:lnSpc>
                <a:spcPct val="100000"/>
              </a:lnSpc>
              <a:spcBef>
                <a:spcPct val="0"/>
              </a:spcBef>
              <a:spcAft>
                <a:spcPct val="0"/>
              </a:spcAft>
              <a:buClrTx/>
              <a:buSzTx/>
              <a:buFontTx/>
              <a:buNone/>
              <a:defRPr/>
            </a:pPr>
            <a:r>
              <a:rPr lang="zh-CN" altLang="en-US" sz="7200" dirty="0">
                <a:solidFill>
                  <a:schemeClr val="bg1"/>
                </a:solidFill>
                <a:latin typeface="思源黑体 CN Normal"/>
                <a:ea typeface="思源黑体 CN Normal" panose="020B0400000000000000" pitchFamily="34" charset="-122"/>
              </a:rPr>
              <a:t>三</a:t>
            </a:r>
            <a:endParaRPr kumimoji="0" lang="en-US" altLang="zh-CN" sz="7200" i="0" u="none" strike="noStrike" kern="1200" cap="none" spc="0" normalizeH="0" baseline="0" noProof="0" dirty="0">
              <a:ln>
                <a:noFill/>
              </a:ln>
              <a:solidFill>
                <a:schemeClr val="bg1"/>
              </a:solidFill>
              <a:uLnTx/>
              <a:uFillTx/>
              <a:latin typeface="思源黑体 CN Normal"/>
              <a:ea typeface="思源黑体 CN Normal" panose="020B0400000000000000" pitchFamily="34" charset="-122"/>
            </a:endParaRPr>
          </a:p>
        </p:txBody>
      </p:sp>
      <p:sp>
        <p:nvSpPr>
          <p:cNvPr id="13" name="矩形 12"/>
          <p:cNvSpPr/>
          <p:nvPr/>
        </p:nvSpPr>
        <p:spPr>
          <a:xfrm>
            <a:off x="600" y="6692900"/>
            <a:ext cx="9408583" cy="165100"/>
          </a:xfrm>
          <a:prstGeom prst="rect">
            <a:avLst/>
          </a:prstGeom>
          <a:solidFill>
            <a:srgbClr val="4407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a:p>
        </p:txBody>
      </p:sp>
      <p:sp>
        <p:nvSpPr>
          <p:cNvPr id="14" name="矩形 13"/>
          <p:cNvSpPr/>
          <p:nvPr/>
        </p:nvSpPr>
        <p:spPr>
          <a:xfrm>
            <a:off x="8880017" y="6692900"/>
            <a:ext cx="3323167" cy="165100"/>
          </a:xfrm>
          <a:prstGeom prst="rect">
            <a:avLst/>
          </a:prstGeom>
          <a:solidFill>
            <a:srgbClr val="C97E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38042" y="317379"/>
            <a:ext cx="3007723" cy="4520839"/>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0"/>
                                  </p:stCondLst>
                                  <p:childTnLst>
                                    <p:set>
                                      <p:cBhvr>
                                        <p:cTn id="6" dur="1" fill="hold">
                                          <p:stCondLst>
                                            <p:cond delay="0"/>
                                          </p:stCondLst>
                                        </p:cTn>
                                        <p:tgtEl>
                                          <p:spTgt spid="10"/>
                                        </p:tgtEl>
                                        <p:attrNameLst>
                                          <p:attrName>style.visibility</p:attrName>
                                        </p:attrNameLst>
                                      </p:cBhvr>
                                      <p:to>
                                        <p:strVal val="visible"/>
                                      </p:to>
                                    </p:set>
                                    <p:anim calcmode="lin" valueType="num">
                                      <p:cBhvr>
                                        <p:cTn id="7" dur="750" fill="hold"/>
                                        <p:tgtEl>
                                          <p:spTgt spid="10"/>
                                        </p:tgtEl>
                                        <p:attrNameLst>
                                          <p:attrName>ppt_w</p:attrName>
                                        </p:attrNameLst>
                                      </p:cBhvr>
                                      <p:tavLst>
                                        <p:tav tm="0">
                                          <p:val>
                                            <p:fltVal val="0"/>
                                          </p:val>
                                        </p:tav>
                                        <p:tav tm="100000">
                                          <p:val>
                                            <p:strVal val="#ppt_w"/>
                                          </p:val>
                                        </p:tav>
                                      </p:tavLst>
                                    </p:anim>
                                    <p:anim calcmode="lin" valueType="num">
                                      <p:cBhvr>
                                        <p:cTn id="8" dur="750" fill="hold"/>
                                        <p:tgtEl>
                                          <p:spTgt spid="10"/>
                                        </p:tgtEl>
                                        <p:attrNameLst>
                                          <p:attrName>ppt_h</p:attrName>
                                        </p:attrNameLst>
                                      </p:cBhvr>
                                      <p:tavLst>
                                        <p:tav tm="0">
                                          <p:val>
                                            <p:fltVal val="0"/>
                                          </p:val>
                                        </p:tav>
                                        <p:tav tm="100000">
                                          <p:val>
                                            <p:strVal val="#ppt_h"/>
                                          </p:val>
                                        </p:tav>
                                      </p:tavLst>
                                    </p:anim>
                                    <p:animEffect transition="in" filter="fade" prLst="">
                                      <p:cBhvr>
                                        <p:cTn id="9" dur="750"/>
                                        <p:tgtEl>
                                          <p:spTgt spid="10"/>
                                        </p:tgtEl>
                                      </p:cBhvr>
                                    </p:animEffect>
                                  </p:childTnLst>
                                </p:cTn>
                              </p:par>
                              <p:par>
                                <p:cTn id="10" presetID="53" presetClass="entr" presetSubtype="16" fill="hold" grpId="0" nodeType="withEffect">
                                  <p:stCondLst>
                                    <p:cond delay="2000"/>
                                  </p:stCondLst>
                                  <p:childTnLst>
                                    <p:set>
                                      <p:cBhvr>
                                        <p:cTn id="11" dur="1" fill="hold">
                                          <p:stCondLst>
                                            <p:cond delay="0"/>
                                          </p:stCondLst>
                                        </p:cTn>
                                        <p:tgtEl>
                                          <p:spTgt spid="12"/>
                                        </p:tgtEl>
                                        <p:attrNameLst>
                                          <p:attrName>style.visibility</p:attrName>
                                        </p:attrNameLst>
                                      </p:cBhvr>
                                      <p:to>
                                        <p:strVal val="visible"/>
                                      </p:to>
                                    </p:set>
                                    <p:anim calcmode="lin" valueType="num">
                                      <p:cBhvr>
                                        <p:cTn id="12" dur="750" fill="hold"/>
                                        <p:tgtEl>
                                          <p:spTgt spid="12"/>
                                        </p:tgtEl>
                                        <p:attrNameLst>
                                          <p:attrName>ppt_w</p:attrName>
                                        </p:attrNameLst>
                                      </p:cBhvr>
                                      <p:tavLst>
                                        <p:tav tm="0">
                                          <p:val>
                                            <p:fltVal val="0"/>
                                          </p:val>
                                        </p:tav>
                                        <p:tav tm="100000">
                                          <p:val>
                                            <p:strVal val="#ppt_w"/>
                                          </p:val>
                                        </p:tav>
                                      </p:tavLst>
                                    </p:anim>
                                    <p:anim calcmode="lin" valueType="num">
                                      <p:cBhvr>
                                        <p:cTn id="13" dur="750" fill="hold"/>
                                        <p:tgtEl>
                                          <p:spTgt spid="12"/>
                                        </p:tgtEl>
                                        <p:attrNameLst>
                                          <p:attrName>ppt_h</p:attrName>
                                        </p:attrNameLst>
                                      </p:cBhvr>
                                      <p:tavLst>
                                        <p:tav tm="0">
                                          <p:val>
                                            <p:fltVal val="0"/>
                                          </p:val>
                                        </p:tav>
                                        <p:tav tm="100000">
                                          <p:val>
                                            <p:strVal val="#ppt_h"/>
                                          </p:val>
                                        </p:tav>
                                      </p:tavLst>
                                    </p:anim>
                                    <p:animEffect transition="in" filter="fade" prLst="">
                                      <p:cBhvr>
                                        <p:cTn id="14" dur="7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a:blip r:embed="rId2"/>
          <a:srcRect/>
          <a:stretch>
            <a:fillRect/>
          </a:stretch>
        </a:blipFill>
        <a:effectLst/>
      </p:bgPr>
    </p:bg>
    <p:spTree>
      <p:nvGrpSpPr>
        <p:cNvPr id="1" name=""/>
        <p:cNvGrpSpPr/>
        <p:nvPr/>
      </p:nvGrpSpPr>
      <p:grpSpPr>
        <a:xfrm>
          <a:off x="0" y="0"/>
          <a:ext cx="0" cy="0"/>
          <a:chOff x="0" y="0"/>
          <a:chExt cx="0" cy="0"/>
        </a:xfrm>
      </p:grpSpPr>
      <p:sp>
        <p:nvSpPr>
          <p:cNvPr id="26" name="文本框 4"/>
          <p:cNvSpPr txBox="1">
            <a:spLocks noChangeArrowheads="1"/>
          </p:cNvSpPr>
          <p:nvPr/>
        </p:nvSpPr>
        <p:spPr>
          <a:xfrm>
            <a:off x="1352474" y="1992751"/>
            <a:ext cx="9281361" cy="11310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a:solidFill>
                  <a:schemeClr val="tx1"/>
                </a:solidFill>
                <a:latin typeface="等线" panose="02010600030101010101" charset="-122"/>
                <a:ea typeface="等线" panose="02010600030101010101" charset="-122"/>
              </a:defRPr>
            </a:lvl1pPr>
            <a:lvl2pPr>
              <a:defRPr>
                <a:solidFill>
                  <a:schemeClr val="tx1"/>
                </a:solidFill>
                <a:latin typeface="等线" panose="02010600030101010101" charset="-122"/>
                <a:ea typeface="等线" panose="02010600030101010101" charset="-122"/>
              </a:defRPr>
            </a:lvl2pPr>
            <a:lvl3pPr>
              <a:defRPr>
                <a:solidFill>
                  <a:schemeClr val="tx1"/>
                </a:solidFill>
                <a:latin typeface="等线" panose="02010600030101010101" charset="-122"/>
                <a:ea typeface="等线" panose="02010600030101010101" charset="-122"/>
              </a:defRPr>
            </a:lvl3pPr>
            <a:lvl4pPr>
              <a:defRPr>
                <a:solidFill>
                  <a:schemeClr val="tx1"/>
                </a:solidFill>
                <a:latin typeface="等线" panose="02010600030101010101" charset="-122"/>
                <a:ea typeface="等线" panose="02010600030101010101" charset="-122"/>
              </a:defRPr>
            </a:lvl4pPr>
            <a:lvl5pPr>
              <a:defRPr>
                <a:solidFill>
                  <a:schemeClr val="tx1"/>
                </a:solidFill>
                <a:latin typeface="等线" panose="02010600030101010101" charset="-122"/>
                <a:ea typeface="等线" panose="02010600030101010101" charset="-122"/>
              </a:defRPr>
            </a:lvl5pPr>
            <a:lvl6pPr fontAlgn="base">
              <a:spcBef>
                <a:spcPct val="0"/>
              </a:spcBef>
              <a:spcAft>
                <a:spcPct val="0"/>
              </a:spcAft>
              <a:buFont typeface="Arial" panose="020B0604020202020204" pitchFamily="34" charset="0"/>
              <a:defRPr>
                <a:solidFill>
                  <a:schemeClr val="tx1"/>
                </a:solidFill>
                <a:latin typeface="等线" panose="02010600030101010101" charset="-122"/>
                <a:ea typeface="等线" panose="02010600030101010101" charset="-122"/>
              </a:defRPr>
            </a:lvl6pPr>
            <a:lvl7pPr fontAlgn="base">
              <a:spcBef>
                <a:spcPct val="0"/>
              </a:spcBef>
              <a:spcAft>
                <a:spcPct val="0"/>
              </a:spcAft>
              <a:buFont typeface="Arial" panose="020B0604020202020204" pitchFamily="34" charset="0"/>
              <a:defRPr>
                <a:solidFill>
                  <a:schemeClr val="tx1"/>
                </a:solidFill>
                <a:latin typeface="等线" panose="02010600030101010101" charset="-122"/>
                <a:ea typeface="等线" panose="02010600030101010101" charset="-122"/>
              </a:defRPr>
            </a:lvl7pPr>
            <a:lvl8pPr fontAlgn="base">
              <a:spcBef>
                <a:spcPct val="0"/>
              </a:spcBef>
              <a:spcAft>
                <a:spcPct val="0"/>
              </a:spcAft>
              <a:buFont typeface="Arial" panose="020B0604020202020204" pitchFamily="34" charset="0"/>
              <a:defRPr>
                <a:solidFill>
                  <a:schemeClr val="tx1"/>
                </a:solidFill>
                <a:latin typeface="等线" panose="02010600030101010101" charset="-122"/>
                <a:ea typeface="等线" panose="02010600030101010101" charset="-122"/>
              </a:defRPr>
            </a:lvl8pPr>
            <a:lvl9pPr fontAlgn="base">
              <a:spcBef>
                <a:spcPct val="0"/>
              </a:spcBef>
              <a:spcAft>
                <a:spcPct val="0"/>
              </a:spcAft>
              <a:buFont typeface="Arial" panose="020B0604020202020204" pitchFamily="34" charset="0"/>
              <a:defRPr>
                <a:solidFill>
                  <a:schemeClr val="tx1"/>
                </a:solidFill>
                <a:latin typeface="等线" panose="02010600030101010101" charset="-122"/>
                <a:ea typeface="等线" panose="02010600030101010101" charset="-122"/>
              </a:defRPr>
            </a:lvl9pPr>
          </a:lstStyle>
          <a:p>
            <a:pPr lvl="0" defTabSz="914400" fontAlgn="base">
              <a:lnSpc>
                <a:spcPct val="150000"/>
              </a:lnSpc>
              <a:spcBef>
                <a:spcPct val="0"/>
              </a:spcBef>
              <a:spcAft>
                <a:spcPct val="0"/>
              </a:spcAft>
              <a:defRPr/>
            </a:pPr>
            <a:r>
              <a:rPr lang="zh-CN" altLang="zh-CN" sz="2400" b="1" kern="100" dirty="0">
                <a:solidFill>
                  <a:srgbClr val="000000"/>
                </a:solidFill>
                <a:effectLst/>
                <a:latin typeface="方正姚体" panose="02010601030101010101" pitchFamily="2" charset="-122"/>
                <a:ea typeface="方正姚体" panose="02010601030101010101" pitchFamily="2" charset="-122"/>
                <a:cs typeface="宋体" panose="02010600030101010101" pitchFamily="2" charset="-122"/>
              </a:rPr>
              <a:t>陈乔年的牺牲，使党失去了一位优秀党员，革命失去了一名坚强战士，中国人民失去了一个忠实的儿子</a:t>
            </a:r>
            <a:endParaRPr lang="en-US" altLang="zh-CN" sz="2400" b="1" dirty="0">
              <a:solidFill>
                <a:schemeClr val="tx1">
                  <a:lumMod val="95000"/>
                  <a:lumOff val="5000"/>
                </a:schemeClr>
              </a:solidFill>
              <a:latin typeface="方正姚体" panose="02010601030101010101" pitchFamily="2" charset="-122"/>
              <a:ea typeface="方正姚体" panose="02010601030101010101" pitchFamily="2" charset="-122"/>
              <a:cs typeface="+mn-ea"/>
              <a:sym typeface="+mn-lt"/>
            </a:endParaRPr>
          </a:p>
        </p:txBody>
      </p:sp>
      <p:sp>
        <p:nvSpPr>
          <p:cNvPr id="27" name="燕尾形 16"/>
          <p:cNvSpPr/>
          <p:nvPr/>
        </p:nvSpPr>
        <p:spPr>
          <a:xfrm>
            <a:off x="892737" y="2450092"/>
            <a:ext cx="344487" cy="420414"/>
          </a:xfrm>
          <a:prstGeom prst="chevron">
            <a:avLst/>
          </a:prstGeom>
          <a:solidFill>
            <a:srgbClr val="5F3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a:p>
        </p:txBody>
      </p:sp>
      <p:sp>
        <p:nvSpPr>
          <p:cNvPr id="28" name="文本框 4"/>
          <p:cNvSpPr txBox="1">
            <a:spLocks noChangeArrowheads="1"/>
          </p:cNvSpPr>
          <p:nvPr/>
        </p:nvSpPr>
        <p:spPr>
          <a:xfrm>
            <a:off x="1497988" y="3523962"/>
            <a:ext cx="9408583" cy="11310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a:solidFill>
                  <a:schemeClr val="tx1"/>
                </a:solidFill>
                <a:latin typeface="等线" panose="02010600030101010101" charset="-122"/>
                <a:ea typeface="等线" panose="02010600030101010101" charset="-122"/>
              </a:defRPr>
            </a:lvl1pPr>
            <a:lvl2pPr>
              <a:defRPr>
                <a:solidFill>
                  <a:schemeClr val="tx1"/>
                </a:solidFill>
                <a:latin typeface="等线" panose="02010600030101010101" charset="-122"/>
                <a:ea typeface="等线" panose="02010600030101010101" charset="-122"/>
              </a:defRPr>
            </a:lvl2pPr>
            <a:lvl3pPr>
              <a:defRPr>
                <a:solidFill>
                  <a:schemeClr val="tx1"/>
                </a:solidFill>
                <a:latin typeface="等线" panose="02010600030101010101" charset="-122"/>
                <a:ea typeface="等线" panose="02010600030101010101" charset="-122"/>
              </a:defRPr>
            </a:lvl3pPr>
            <a:lvl4pPr>
              <a:defRPr>
                <a:solidFill>
                  <a:schemeClr val="tx1"/>
                </a:solidFill>
                <a:latin typeface="等线" panose="02010600030101010101" charset="-122"/>
                <a:ea typeface="等线" panose="02010600030101010101" charset="-122"/>
              </a:defRPr>
            </a:lvl4pPr>
            <a:lvl5pPr>
              <a:defRPr>
                <a:solidFill>
                  <a:schemeClr val="tx1"/>
                </a:solidFill>
                <a:latin typeface="等线" panose="02010600030101010101" charset="-122"/>
                <a:ea typeface="等线" panose="02010600030101010101" charset="-122"/>
              </a:defRPr>
            </a:lvl5pPr>
            <a:lvl6pPr fontAlgn="base">
              <a:spcBef>
                <a:spcPct val="0"/>
              </a:spcBef>
              <a:spcAft>
                <a:spcPct val="0"/>
              </a:spcAft>
              <a:buFont typeface="Arial" panose="020B0604020202020204" pitchFamily="34" charset="0"/>
              <a:defRPr>
                <a:solidFill>
                  <a:schemeClr val="tx1"/>
                </a:solidFill>
                <a:latin typeface="等线" panose="02010600030101010101" charset="-122"/>
                <a:ea typeface="等线" panose="02010600030101010101" charset="-122"/>
              </a:defRPr>
            </a:lvl6pPr>
            <a:lvl7pPr fontAlgn="base">
              <a:spcBef>
                <a:spcPct val="0"/>
              </a:spcBef>
              <a:spcAft>
                <a:spcPct val="0"/>
              </a:spcAft>
              <a:buFont typeface="Arial" panose="020B0604020202020204" pitchFamily="34" charset="0"/>
              <a:defRPr>
                <a:solidFill>
                  <a:schemeClr val="tx1"/>
                </a:solidFill>
                <a:latin typeface="等线" panose="02010600030101010101" charset="-122"/>
                <a:ea typeface="等线" panose="02010600030101010101" charset="-122"/>
              </a:defRPr>
            </a:lvl7pPr>
            <a:lvl8pPr fontAlgn="base">
              <a:spcBef>
                <a:spcPct val="0"/>
              </a:spcBef>
              <a:spcAft>
                <a:spcPct val="0"/>
              </a:spcAft>
              <a:buFont typeface="Arial" panose="020B0604020202020204" pitchFamily="34" charset="0"/>
              <a:defRPr>
                <a:solidFill>
                  <a:schemeClr val="tx1"/>
                </a:solidFill>
                <a:latin typeface="等线" panose="02010600030101010101" charset="-122"/>
                <a:ea typeface="等线" panose="02010600030101010101" charset="-122"/>
              </a:defRPr>
            </a:lvl8pPr>
            <a:lvl9pPr fontAlgn="base">
              <a:spcBef>
                <a:spcPct val="0"/>
              </a:spcBef>
              <a:spcAft>
                <a:spcPct val="0"/>
              </a:spcAft>
              <a:buFont typeface="Arial" panose="020B0604020202020204" pitchFamily="34" charset="0"/>
              <a:defRPr>
                <a:solidFill>
                  <a:schemeClr val="tx1"/>
                </a:solidFill>
                <a:latin typeface="等线" panose="02010600030101010101" charset="-122"/>
                <a:ea typeface="等线" panose="02010600030101010101" charset="-122"/>
              </a:defRPr>
            </a:lvl9pPr>
          </a:lstStyle>
          <a:p>
            <a:pPr lvl="0" defTabSz="914400" fontAlgn="base">
              <a:lnSpc>
                <a:spcPct val="150000"/>
              </a:lnSpc>
              <a:spcBef>
                <a:spcPct val="0"/>
              </a:spcBef>
              <a:spcAft>
                <a:spcPct val="0"/>
              </a:spcAft>
              <a:defRPr/>
            </a:pPr>
            <a:r>
              <a:rPr lang="zh-CN" altLang="zh-CN" sz="2400" b="1" kern="100" dirty="0">
                <a:solidFill>
                  <a:srgbClr val="000000"/>
                </a:solidFill>
                <a:effectLst/>
                <a:latin typeface="方正姚体" panose="02010601030101010101" pitchFamily="2" charset="-122"/>
                <a:ea typeface="方正姚体" panose="02010601030101010101" pitchFamily="2" charset="-122"/>
                <a:cs typeface="宋体" panose="02010600030101010101" pitchFamily="2" charset="-122"/>
              </a:rPr>
              <a:t>陈乔年的英名和他的革命业绩将永远铭刻在中国共产党人和中国人民的心中</a:t>
            </a:r>
            <a:endParaRPr lang="en-US" altLang="zh-CN" sz="2400" b="1" dirty="0">
              <a:solidFill>
                <a:schemeClr val="tx1">
                  <a:lumMod val="95000"/>
                  <a:lumOff val="5000"/>
                </a:schemeClr>
              </a:solidFill>
              <a:latin typeface="方正姚体" panose="02010601030101010101" pitchFamily="2" charset="-122"/>
              <a:ea typeface="方正姚体" panose="02010601030101010101" pitchFamily="2" charset="-122"/>
              <a:cs typeface="+mn-ea"/>
              <a:sym typeface="+mn-lt"/>
            </a:endParaRPr>
          </a:p>
        </p:txBody>
      </p:sp>
      <p:sp>
        <p:nvSpPr>
          <p:cNvPr id="29" name="燕尾形 16"/>
          <p:cNvSpPr/>
          <p:nvPr/>
        </p:nvSpPr>
        <p:spPr>
          <a:xfrm>
            <a:off x="916376" y="3879295"/>
            <a:ext cx="344487" cy="420414"/>
          </a:xfrm>
          <a:prstGeom prst="chevron">
            <a:avLst/>
          </a:prstGeom>
          <a:solidFill>
            <a:srgbClr val="5F3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a:p>
        </p:txBody>
      </p:sp>
      <p:sp>
        <p:nvSpPr>
          <p:cNvPr id="30" name="矩形 2"/>
          <p:cNvSpPr/>
          <p:nvPr/>
        </p:nvSpPr>
        <p:spPr>
          <a:xfrm>
            <a:off x="815517" y="317500"/>
            <a:ext cx="10773527" cy="543995"/>
          </a:xfrm>
          <a:prstGeom prst="rect">
            <a:avLst/>
          </a:prstGeom>
          <a:noFill/>
          <a:ln>
            <a:noFill/>
          </a:ln>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marL="0" marR="0" lvl="0" indent="0" defTabSz="914400" rtl="0" eaLnBrk="1" fontAlgn="auto" latinLnBrk="0" hangingPunct="1">
              <a:lnSpc>
                <a:spcPct val="100000"/>
              </a:lnSpc>
              <a:spcBef>
                <a:spcPct val="0"/>
              </a:spcBef>
              <a:spcAft>
                <a:spcPct val="0"/>
              </a:spcAft>
              <a:buClrTx/>
              <a:buSzTx/>
              <a:buFontTx/>
              <a:buNone/>
              <a:defRPr/>
            </a:pPr>
            <a:r>
              <a:rPr kumimoji="0" lang="zh-CN" altLang="en-US" sz="2935" b="0" i="0" u="none" strike="noStrike" kern="1200" cap="none" spc="0" normalizeH="0" baseline="0" noProof="0" dirty="0">
                <a:ln>
                  <a:noFill/>
                </a:ln>
                <a:solidFill>
                  <a:schemeClr val="tx1"/>
                </a:solidFill>
                <a:uLnTx/>
                <a:uFillTx/>
                <a:latin typeface="方正姚体" panose="02010601030101010101" pitchFamily="2" charset="-122"/>
                <a:ea typeface="方正姚体" panose="02010601030101010101" pitchFamily="2" charset="-122"/>
              </a:rPr>
              <a:t>陈乔年同志的壮烈牺牲</a:t>
            </a:r>
            <a:endParaRPr kumimoji="0" lang="en-US" altLang="zh-CN" sz="2935" b="0" i="0" u="none" strike="noStrike" kern="1200" cap="none" spc="0" normalizeH="0" baseline="0" noProof="0" dirty="0">
              <a:ln>
                <a:noFill/>
              </a:ln>
              <a:solidFill>
                <a:schemeClr val="tx1"/>
              </a:solidFill>
              <a:uLnTx/>
              <a:uFillTx/>
              <a:latin typeface="方正姚体" panose="02010601030101010101" pitchFamily="2" charset="-122"/>
              <a:ea typeface="方正姚体" panose="02010601030101010101" pitchFamily="2" charset="-122"/>
            </a:endParaRPr>
          </a:p>
        </p:txBody>
      </p:sp>
      <p:sp>
        <p:nvSpPr>
          <p:cNvPr id="31" name="矩形 3"/>
          <p:cNvSpPr/>
          <p:nvPr/>
        </p:nvSpPr>
        <p:spPr>
          <a:xfrm>
            <a:off x="600" y="317500"/>
            <a:ext cx="624417" cy="473331"/>
          </a:xfrm>
          <a:prstGeom prst="rect">
            <a:avLst/>
          </a:prstGeom>
          <a:solidFill>
            <a:srgbClr val="4407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9pPr>
          </a:lstStyle>
          <a:p>
            <a:endParaRPr/>
          </a:p>
        </p:txBody>
      </p:sp>
      <p:sp>
        <p:nvSpPr>
          <p:cNvPr id="32" name="矩形 4"/>
          <p:cNvSpPr/>
          <p:nvPr/>
        </p:nvSpPr>
        <p:spPr>
          <a:xfrm>
            <a:off x="600" y="6692900"/>
            <a:ext cx="9408583" cy="165100"/>
          </a:xfrm>
          <a:prstGeom prst="rect">
            <a:avLst/>
          </a:prstGeom>
          <a:solidFill>
            <a:srgbClr val="4407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9pPr>
          </a:lstStyle>
          <a:p>
            <a:endParaRPr/>
          </a:p>
        </p:txBody>
      </p:sp>
      <p:sp>
        <p:nvSpPr>
          <p:cNvPr id="33" name="矩形 5"/>
          <p:cNvSpPr/>
          <p:nvPr/>
        </p:nvSpPr>
        <p:spPr>
          <a:xfrm>
            <a:off x="8869857" y="6692900"/>
            <a:ext cx="3323167" cy="165100"/>
          </a:xfrm>
          <a:prstGeom prst="rect">
            <a:avLst/>
          </a:prstGeom>
          <a:solidFill>
            <a:srgbClr val="B17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9pPr>
          </a:lstStyle>
          <a:p>
            <a:endParaRPr/>
          </a:p>
        </p:txBody>
      </p:sp>
    </p:spTree>
  </p:cSld>
  <p:clrMapOvr>
    <a:masterClrMapping/>
  </p:clrMapOvr>
  <p:transition spd="med">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blipFill dpi="0">
          <a:blip r:embed="rId2"/>
          <a:srcRect/>
          <a:stretch>
            <a:fillRect/>
          </a:stretch>
        </a:blipFill>
        <a:effectLst/>
      </p:bgPr>
    </p:bg>
    <p:spTree>
      <p:nvGrpSpPr>
        <p:cNvPr id="1" name=""/>
        <p:cNvGrpSpPr/>
        <p:nvPr/>
      </p:nvGrpSpPr>
      <p:grpSpPr>
        <a:xfrm>
          <a:off x="0" y="0"/>
          <a:ext cx="0" cy="0"/>
          <a:chOff x="0" y="0"/>
          <a:chExt cx="0" cy="0"/>
        </a:xfrm>
      </p:grpSpPr>
      <p:grpSp>
        <p:nvGrpSpPr>
          <p:cNvPr id="10" name="组合 9"/>
          <p:cNvGrpSpPr/>
          <p:nvPr/>
        </p:nvGrpSpPr>
        <p:grpSpPr>
          <a:xfrm>
            <a:off x="2878989" y="2035580"/>
            <a:ext cx="8917598" cy="2973540"/>
            <a:chOff x="3776639" y="3558636"/>
            <a:chExt cx="7748672" cy="1124628"/>
          </a:xfrm>
        </p:grpSpPr>
        <p:cxnSp>
          <p:nvCxnSpPr>
            <p:cNvPr id="12" name="直接连接符 11"/>
            <p:cNvCxnSpPr/>
            <p:nvPr/>
          </p:nvCxnSpPr>
          <p:spPr>
            <a:xfrm>
              <a:off x="9846443" y="4683264"/>
              <a:ext cx="1678868" cy="0"/>
            </a:xfrm>
            <a:prstGeom prst="line">
              <a:avLst/>
            </a:prstGeom>
            <a:solidFill>
              <a:schemeClr val="accent1"/>
            </a:solidFill>
            <a:ln w="9525" cap="flat" cmpd="sng" algn="ctr">
              <a:solidFill>
                <a:schemeClr val="bg1">
                  <a:lumMod val="75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 name="圆角矩形 24"/>
            <p:cNvSpPr/>
            <p:nvPr/>
          </p:nvSpPr>
          <p:spPr>
            <a:xfrm>
              <a:off x="8100259" y="4225261"/>
              <a:ext cx="3079408" cy="371096"/>
            </a:xfrm>
            <a:prstGeom prst="roundRect">
              <a:avLst>
                <a:gd name="adj" fmla="val 50000"/>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spc="300" dirty="0">
                  <a:solidFill>
                    <a:schemeClr val="tx1">
                      <a:lumMod val="95000"/>
                      <a:lumOff val="5000"/>
                    </a:schemeClr>
                  </a:solidFill>
                  <a:latin typeface="方正姚体" panose="02010601030101010101" pitchFamily="2" charset="-122"/>
                  <a:ea typeface="方正姚体" panose="02010601030101010101" pitchFamily="2" charset="-122"/>
                </a:rPr>
                <a:t>2023</a:t>
              </a:r>
              <a:r>
                <a:rPr lang="zh-CN" altLang="en-US" sz="2800" spc="300" dirty="0">
                  <a:solidFill>
                    <a:schemeClr val="tx1">
                      <a:lumMod val="95000"/>
                      <a:lumOff val="5000"/>
                    </a:schemeClr>
                  </a:solidFill>
                  <a:latin typeface="方正姚体" panose="02010601030101010101" pitchFamily="2" charset="-122"/>
                  <a:ea typeface="方正姚体" panose="02010601030101010101" pitchFamily="2" charset="-122"/>
                </a:rPr>
                <a:t>年</a:t>
              </a:r>
              <a:r>
                <a:rPr lang="en-US" altLang="zh-CN" sz="2800" spc="300" dirty="0">
                  <a:solidFill>
                    <a:schemeClr val="tx1">
                      <a:lumMod val="95000"/>
                      <a:lumOff val="5000"/>
                    </a:schemeClr>
                  </a:solidFill>
                  <a:latin typeface="方正姚体" panose="02010601030101010101" pitchFamily="2" charset="-122"/>
                  <a:ea typeface="方正姚体" panose="02010601030101010101" pitchFamily="2" charset="-122"/>
                </a:rPr>
                <a:t>5</a:t>
              </a:r>
              <a:r>
                <a:rPr lang="zh-CN" altLang="en-US" sz="2800" spc="300" dirty="0">
                  <a:solidFill>
                    <a:schemeClr val="tx1">
                      <a:lumMod val="95000"/>
                      <a:lumOff val="5000"/>
                    </a:schemeClr>
                  </a:solidFill>
                  <a:latin typeface="方正姚体" panose="02010601030101010101" pitchFamily="2" charset="-122"/>
                  <a:ea typeface="方正姚体" panose="02010601030101010101" pitchFamily="2" charset="-122"/>
                </a:rPr>
                <a:t>月</a:t>
              </a:r>
            </a:p>
          </p:txBody>
        </p:sp>
        <p:sp>
          <p:nvSpPr>
            <p:cNvPr id="14" name="矩形: 圆角 13"/>
            <p:cNvSpPr/>
            <p:nvPr/>
          </p:nvSpPr>
          <p:spPr>
            <a:xfrm>
              <a:off x="3776639" y="3558636"/>
              <a:ext cx="5589918" cy="666457"/>
            </a:xfrm>
            <a:prstGeom prst="roundRect">
              <a:avLst>
                <a:gd name="adj" fmla="val 50000"/>
              </a:avLst>
            </a:prstGeom>
            <a:solidFill>
              <a:srgbClr val="5F3121"/>
            </a:solidFill>
            <a:ln w="0" cap="flat">
              <a:noFill/>
              <a:prstDash val="solid"/>
              <a:miter lim="8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ctr" anchorCtr="0" forceAA="0" compatLnSpc="1">
              <a:normAutofit/>
            </a:bodyPr>
            <a:lstStyle/>
            <a:p>
              <a:endParaRPr/>
            </a:p>
          </p:txBody>
        </p:sp>
        <p:sp>
          <p:nvSpPr>
            <p:cNvPr id="15" name="文本框 59"/>
            <p:cNvSpPr txBox="1">
              <a:spLocks noChangeArrowheads="1"/>
            </p:cNvSpPr>
            <p:nvPr/>
          </p:nvSpPr>
          <p:spPr>
            <a:xfrm>
              <a:off x="4360420" y="3700120"/>
              <a:ext cx="4537378" cy="383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a:r>
                <a:rPr lang="en-US" altLang="zh-CN" sz="6000" spc="600" dirty="0">
                  <a:solidFill>
                    <a:schemeClr val="bg1"/>
                  </a:solidFill>
                  <a:latin typeface="思源等宽 N"/>
                  <a:ea typeface="思源等宽 N" panose="020B0400000000000000" pitchFamily="34" charset="-122"/>
                </a:rPr>
                <a:t> </a:t>
              </a:r>
              <a:r>
                <a:rPr lang="zh-CN" altLang="en-US" sz="6000" spc="600" dirty="0">
                  <a:solidFill>
                    <a:schemeClr val="bg1"/>
                  </a:solidFill>
                  <a:latin typeface="方正姚体" panose="02010601030101010101" pitchFamily="2" charset="-122"/>
                  <a:ea typeface="方正姚体" panose="02010601030101010101" pitchFamily="2" charset="-122"/>
                </a:rPr>
                <a:t>感谢观看！</a:t>
              </a:r>
            </a:p>
          </p:txBody>
        </p:sp>
      </p:grpSp>
      <p:sp>
        <p:nvSpPr>
          <p:cNvPr id="17" name="矩形 3"/>
          <p:cNvSpPr/>
          <p:nvPr/>
        </p:nvSpPr>
        <p:spPr>
          <a:xfrm>
            <a:off x="600" y="6692900"/>
            <a:ext cx="9408583" cy="165100"/>
          </a:xfrm>
          <a:prstGeom prst="rect">
            <a:avLst/>
          </a:prstGeom>
          <a:solidFill>
            <a:srgbClr val="4407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9pPr>
          </a:lstStyle>
          <a:p>
            <a:endParaRPr/>
          </a:p>
        </p:txBody>
      </p:sp>
      <p:sp>
        <p:nvSpPr>
          <p:cNvPr id="18" name="矩形 4"/>
          <p:cNvSpPr/>
          <p:nvPr/>
        </p:nvSpPr>
        <p:spPr>
          <a:xfrm>
            <a:off x="8869857" y="6692900"/>
            <a:ext cx="3323167" cy="165100"/>
          </a:xfrm>
          <a:prstGeom prst="rect">
            <a:avLst/>
          </a:prstGeom>
          <a:solidFill>
            <a:srgbClr val="B17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9pPr>
          </a:lstStyle>
          <a:p>
            <a:endParaRPr/>
          </a:p>
        </p:txBody>
      </p:sp>
      <p:sp>
        <p:nvSpPr>
          <p:cNvPr id="20" name="淘宝网Chenying0907出品 36"/>
          <p:cNvSpPr/>
          <p:nvPr/>
        </p:nvSpPr>
        <p:spPr>
          <a:xfrm>
            <a:off x="634038" y="3929928"/>
            <a:ext cx="9897402" cy="1106805"/>
          </a:xfrm>
          <a:prstGeom prst="rect">
            <a:avLst/>
          </a:prstGeom>
        </p:spPr>
        <p:txBody>
          <a:bodyPr wrap="square" anchor="ctr">
            <a:spAutoFit/>
          </a:bodyPr>
          <a:lstStyle/>
          <a:p>
            <a:pPr>
              <a:lnSpc>
                <a:spcPct val="150000"/>
              </a:lnSpc>
              <a:defRPr/>
            </a:pPr>
            <a:endParaRPr kumimoji="1" lang="en-US" altLang="zh-CN" sz="2000" b="1" dirty="0">
              <a:solidFill>
                <a:schemeClr val="tx1">
                  <a:lumMod val="85000"/>
                  <a:lumOff val="15000"/>
                </a:schemeClr>
              </a:solidFill>
              <a:latin typeface="思源黑体 CN Normal"/>
              <a:ea typeface="微软雅黑" panose="020B0503020204020204" pitchFamily="34" charset="-122"/>
              <a:cs typeface="Impact" panose="020B0806030902050204"/>
              <a:sym typeface="Source Han Serif SC" panose="02020400000000000000" pitchFamily="18" charset="-122"/>
            </a:endParaRPr>
          </a:p>
          <a:p>
            <a:pPr>
              <a:lnSpc>
                <a:spcPct val="150000"/>
              </a:lnSpc>
              <a:defRPr/>
            </a:pPr>
            <a:endParaRPr lang="en-US" altLang="zh-CN" sz="2400" b="1" dirty="0">
              <a:solidFill>
                <a:schemeClr val="tx1">
                  <a:lumMod val="85000"/>
                  <a:lumOff val="15000"/>
                </a:schemeClr>
              </a:solidFill>
              <a:latin typeface="微软雅黑" panose="020B0503020204020204" pitchFamily="34" charset="-122"/>
              <a:ea typeface="微软雅黑" panose="020B0503020204020204" pitchFamily="34" charset="-122"/>
              <a:sym typeface="Source Han Serif SC" panose="02020400000000000000" pitchFamily="18"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1+#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wipe(down)">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85000"/>
            <a:alpha val="39000"/>
          </a:schemeClr>
        </a:solidFill>
        <a:effectLst/>
      </p:bgPr>
    </p:bg>
    <p:spTree>
      <p:nvGrpSpPr>
        <p:cNvPr id="1" name=""/>
        <p:cNvGrpSpPr/>
        <p:nvPr/>
      </p:nvGrpSpPr>
      <p:grpSpPr>
        <a:xfrm>
          <a:off x="0" y="0"/>
          <a:ext cx="0" cy="0"/>
          <a:chOff x="0" y="0"/>
          <a:chExt cx="0" cy="0"/>
        </a:xfrm>
      </p:grpSpPr>
      <p:sp>
        <p:nvSpPr>
          <p:cNvPr id="2" name="矩形 1"/>
          <p:cNvSpPr/>
          <p:nvPr>
            <p:custDataLst>
              <p:tags r:id="rId2"/>
            </p:custDataLst>
          </p:nvPr>
        </p:nvSpPr>
        <p:spPr>
          <a:xfrm>
            <a:off x="609600" y="0"/>
            <a:ext cx="628650" cy="10477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 name="直接连接符 3"/>
          <p:cNvCxnSpPr/>
          <p:nvPr>
            <p:custDataLst>
              <p:tags r:id="rId3"/>
            </p:custDataLst>
          </p:nvPr>
        </p:nvCxnSpPr>
        <p:spPr>
          <a:xfrm>
            <a:off x="1498068" y="2903065"/>
            <a:ext cx="3386138" cy="0"/>
          </a:xfrm>
          <a:prstGeom prst="line">
            <a:avLst/>
          </a:prstGeom>
          <a:noFill/>
          <a:ln w="3175" cap="rnd" cmpd="sng" algn="ctr">
            <a:solidFill>
              <a:schemeClr val="accent3"/>
            </a:solidFill>
            <a:prstDash val="solid"/>
            <a:round/>
            <a:headEnd type="none"/>
            <a:tailEnd type="none" w="med" len="med"/>
          </a:ln>
          <a:effectLst/>
        </p:spPr>
      </p:cxnSp>
      <p:cxnSp>
        <p:nvCxnSpPr>
          <p:cNvPr id="5" name="直接连接符 4"/>
          <p:cNvCxnSpPr/>
          <p:nvPr>
            <p:custDataLst>
              <p:tags r:id="rId4"/>
            </p:custDataLst>
          </p:nvPr>
        </p:nvCxnSpPr>
        <p:spPr>
          <a:xfrm>
            <a:off x="1526643" y="4616311"/>
            <a:ext cx="3357563" cy="0"/>
          </a:xfrm>
          <a:prstGeom prst="line">
            <a:avLst/>
          </a:prstGeom>
          <a:noFill/>
          <a:ln w="3175" cap="rnd" cmpd="sng" algn="ctr">
            <a:solidFill>
              <a:schemeClr val="accent3"/>
            </a:solidFill>
            <a:prstDash val="solid"/>
            <a:round/>
            <a:headEnd type="none"/>
            <a:tailEnd type="none" w="med" len="med"/>
          </a:ln>
          <a:effectLst/>
        </p:spPr>
      </p:cxnSp>
      <p:sp>
        <p:nvSpPr>
          <p:cNvPr id="6" name="圆角矩形 5"/>
          <p:cNvSpPr/>
          <p:nvPr>
            <p:custDataLst>
              <p:tags r:id="rId5"/>
            </p:custDataLst>
          </p:nvPr>
        </p:nvSpPr>
        <p:spPr bwMode="auto">
          <a:xfrm>
            <a:off x="1523444" y="1599595"/>
            <a:ext cx="1244597" cy="363483"/>
          </a:xfrm>
          <a:prstGeom prst="roundRect">
            <a:avLst>
              <a:gd name="adj" fmla="val 50000"/>
            </a:avLst>
          </a:prstGeom>
          <a:solidFill>
            <a:schemeClr val="accent4"/>
          </a:solidFill>
          <a:ln>
            <a:noFill/>
          </a:ln>
          <a:effectLst>
            <a:outerShdw blurRad="508000" dist="508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solidFill>
                  <a:schemeClr val="dk1"/>
                </a:solidFill>
              </a:defRPr>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zh-CN" altLang="en-US" sz="1600" dirty="0">
                <a:solidFill>
                  <a:schemeClr val="tx2"/>
                </a:solidFill>
                <a:latin typeface="+mj-lt"/>
                <a:ea typeface="+mj-ea"/>
                <a:cs typeface="+mj-cs"/>
              </a:rPr>
              <a:t>找视频</a:t>
            </a:r>
          </a:p>
        </p:txBody>
      </p:sp>
      <p:sp>
        <p:nvSpPr>
          <p:cNvPr id="8" name="圆角矩形 7"/>
          <p:cNvSpPr/>
          <p:nvPr>
            <p:custDataLst>
              <p:tags r:id="rId6"/>
            </p:custDataLst>
          </p:nvPr>
        </p:nvSpPr>
        <p:spPr bwMode="auto">
          <a:xfrm>
            <a:off x="1523444" y="3308872"/>
            <a:ext cx="1244597" cy="363483"/>
          </a:xfrm>
          <a:prstGeom prst="roundRect">
            <a:avLst>
              <a:gd name="adj" fmla="val 50000"/>
            </a:avLst>
          </a:prstGeom>
          <a:solidFill>
            <a:schemeClr val="accent1"/>
          </a:solidFill>
          <a:ln>
            <a:noFill/>
          </a:ln>
          <a:effectLst>
            <a:outerShdw blurRad="508000" dist="50800" dir="2700000" sx="104000" sy="104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a:solidFill>
                  <a:schemeClr val="lt1"/>
                </a:solidFill>
                <a:latin typeface="+mj-lt"/>
                <a:ea typeface="+mj-ea"/>
                <a:cs typeface="+mj-cs"/>
              </a:rPr>
              <a:t>写稿</a:t>
            </a:r>
          </a:p>
        </p:txBody>
      </p:sp>
      <p:sp>
        <p:nvSpPr>
          <p:cNvPr id="10" name="圆角矩形 9"/>
          <p:cNvSpPr/>
          <p:nvPr>
            <p:custDataLst>
              <p:tags r:id="rId7"/>
            </p:custDataLst>
          </p:nvPr>
        </p:nvSpPr>
        <p:spPr bwMode="auto">
          <a:xfrm>
            <a:off x="1523445" y="4883251"/>
            <a:ext cx="1244597" cy="363483"/>
          </a:xfrm>
          <a:prstGeom prst="roundRect">
            <a:avLst>
              <a:gd name="adj" fmla="val 50000"/>
            </a:avLst>
          </a:prstGeom>
          <a:solidFill>
            <a:schemeClr val="accent4"/>
          </a:solidFill>
          <a:ln>
            <a:noFill/>
          </a:ln>
          <a:effectLst>
            <a:outerShdw blurRad="508000" dist="508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a:solidFill>
                  <a:schemeClr val="tx2"/>
                </a:solidFill>
                <a:latin typeface="+mj-lt"/>
                <a:ea typeface="+mj-ea"/>
                <a:cs typeface="+mj-cs"/>
              </a:rPr>
              <a:t>演讲者</a:t>
            </a:r>
          </a:p>
        </p:txBody>
      </p:sp>
      <p:sp>
        <p:nvSpPr>
          <p:cNvPr id="12" name="圆角矩形 20"/>
          <p:cNvSpPr/>
          <p:nvPr>
            <p:custDataLst>
              <p:tags r:id="rId8"/>
            </p:custDataLst>
          </p:nvPr>
        </p:nvSpPr>
        <p:spPr bwMode="auto">
          <a:xfrm>
            <a:off x="6694732" y="1599595"/>
            <a:ext cx="1244597" cy="363483"/>
          </a:xfrm>
          <a:prstGeom prst="roundRect">
            <a:avLst>
              <a:gd name="adj" fmla="val 50000"/>
            </a:avLst>
          </a:prstGeom>
          <a:solidFill>
            <a:schemeClr val="accent4"/>
          </a:solidFill>
          <a:ln>
            <a:noFill/>
          </a:ln>
          <a:effectLst>
            <a:outerShdw blurRad="508000" dist="508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solidFill>
                  <a:schemeClr val="dk1"/>
                </a:solidFill>
              </a:defRPr>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zh-CN" altLang="en-US" sz="1600">
                <a:solidFill>
                  <a:schemeClr val="tx2"/>
                </a:solidFill>
                <a:latin typeface="+mj-lt"/>
                <a:ea typeface="+mj-ea"/>
                <a:cs typeface="+mj-cs"/>
              </a:rPr>
              <a:t>找资料</a:t>
            </a:r>
          </a:p>
        </p:txBody>
      </p:sp>
      <p:sp>
        <p:nvSpPr>
          <p:cNvPr id="14" name="圆角矩形 18"/>
          <p:cNvSpPr/>
          <p:nvPr>
            <p:custDataLst>
              <p:tags r:id="rId9"/>
            </p:custDataLst>
          </p:nvPr>
        </p:nvSpPr>
        <p:spPr bwMode="auto">
          <a:xfrm>
            <a:off x="6694732" y="3308872"/>
            <a:ext cx="1244597" cy="363483"/>
          </a:xfrm>
          <a:prstGeom prst="roundRect">
            <a:avLst>
              <a:gd name="adj" fmla="val 50000"/>
            </a:avLst>
          </a:prstGeom>
          <a:solidFill>
            <a:schemeClr val="accent1"/>
          </a:solidFill>
          <a:ln>
            <a:noFill/>
          </a:ln>
          <a:effectLst>
            <a:outerShdw blurRad="508000" dist="50800" dir="2700000" sx="104000" sy="104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600">
                <a:solidFill>
                  <a:schemeClr val="lt1"/>
                </a:solidFill>
                <a:latin typeface="+mj-lt"/>
                <a:ea typeface="+mj-ea"/>
                <a:cs typeface="+mj-cs"/>
              </a:rPr>
              <a:t>ppt</a:t>
            </a:r>
          </a:p>
        </p:txBody>
      </p:sp>
      <p:cxnSp>
        <p:nvCxnSpPr>
          <p:cNvPr id="18" name="直接连接符 17"/>
          <p:cNvCxnSpPr/>
          <p:nvPr>
            <p:custDataLst>
              <p:tags r:id="rId10"/>
            </p:custDataLst>
          </p:nvPr>
        </p:nvCxnSpPr>
        <p:spPr>
          <a:xfrm>
            <a:off x="6818594" y="2903065"/>
            <a:ext cx="3548062" cy="0"/>
          </a:xfrm>
          <a:prstGeom prst="line">
            <a:avLst/>
          </a:prstGeom>
          <a:noFill/>
          <a:ln w="3175" cap="rnd" cmpd="sng" algn="ctr">
            <a:solidFill>
              <a:schemeClr val="accent3"/>
            </a:solidFill>
            <a:prstDash val="solid"/>
            <a:round/>
            <a:headEnd type="none"/>
            <a:tailEnd type="none" w="med" len="med"/>
          </a:ln>
          <a:effectLst/>
        </p:spPr>
      </p:cxnSp>
      <p:cxnSp>
        <p:nvCxnSpPr>
          <p:cNvPr id="19" name="直接连接符 18"/>
          <p:cNvCxnSpPr/>
          <p:nvPr>
            <p:custDataLst>
              <p:tags r:id="rId11"/>
            </p:custDataLst>
          </p:nvPr>
        </p:nvCxnSpPr>
        <p:spPr>
          <a:xfrm>
            <a:off x="6847169" y="4616311"/>
            <a:ext cx="3519487" cy="0"/>
          </a:xfrm>
          <a:prstGeom prst="line">
            <a:avLst/>
          </a:prstGeom>
          <a:noFill/>
          <a:ln w="3175" cap="rnd" cmpd="sng" algn="ctr">
            <a:solidFill>
              <a:schemeClr val="accent3"/>
            </a:solidFill>
            <a:prstDash val="solid"/>
            <a:round/>
            <a:headEnd type="none"/>
            <a:tailEnd type="none" w="med" len="med"/>
          </a:ln>
          <a:effectLst/>
        </p:spPr>
      </p:cxnSp>
      <p:sp>
        <p:nvSpPr>
          <p:cNvPr id="21" name="文本框 20"/>
          <p:cNvSpPr txBox="1"/>
          <p:nvPr>
            <p:custDataLst>
              <p:tags r:id="rId12"/>
            </p:custDataLst>
          </p:nvPr>
        </p:nvSpPr>
        <p:spPr>
          <a:xfrm>
            <a:off x="1498043" y="523895"/>
            <a:ext cx="1620957" cy="523220"/>
          </a:xfrm>
          <a:prstGeom prst="rect">
            <a:avLst/>
          </a:prstGeom>
        </p:spPr>
        <p:txBody>
          <a:bodyPr wrap="none"/>
          <a:lstStyle>
            <a:defPPr>
              <a:defRPr lang="zh-CN"/>
            </a:defPPr>
            <a:lvl1pPr>
              <a:defRPr sz="2800">
                <a:solidFill>
                  <a:schemeClr val="tx2"/>
                </a:solidFill>
                <a:latin typeface="+mj-lt"/>
                <a:ea typeface="+mj-ea"/>
                <a:cs typeface="+mj-cs"/>
              </a:defRPr>
            </a:lvl1pPr>
          </a:lstStyle>
          <a:p>
            <a:r>
              <a:rPr lang="zh-CN" altLang="en-US" dirty="0">
                <a:solidFill>
                  <a:schemeClr val="tx1"/>
                </a:solidFill>
                <a:uFillTx/>
                <a:latin typeface="方正姚体" panose="02010601030101010101" pitchFamily="2" charset="-122"/>
                <a:ea typeface="方正姚体" panose="02010601030101010101" pitchFamily="2" charset="-122"/>
              </a:rPr>
              <a:t>小组分工</a:t>
            </a:r>
          </a:p>
        </p:txBody>
      </p:sp>
      <p:sp>
        <p:nvSpPr>
          <p:cNvPr id="22" name="文本框 21"/>
          <p:cNvSpPr txBox="1"/>
          <p:nvPr>
            <p:custDataLst>
              <p:tags r:id="rId13"/>
            </p:custDataLst>
          </p:nvPr>
        </p:nvSpPr>
        <p:spPr>
          <a:xfrm>
            <a:off x="609600" y="523875"/>
            <a:ext cx="628650" cy="523220"/>
          </a:xfrm>
          <a:prstGeom prst="rect">
            <a:avLst/>
          </a:prstGeom>
          <a:noFill/>
        </p:spPr>
        <p:txBody>
          <a:bodyPr wrap="square" rtlCol="0">
            <a:normAutofit/>
          </a:bodyPr>
          <a:lstStyle>
            <a:defPPr>
              <a:defRPr lang="zh-CN"/>
            </a:defPPr>
            <a:lvl1pPr algn="ctr">
              <a:defRPr sz="2800">
                <a:solidFill>
                  <a:schemeClr val="bg1"/>
                </a:solidFill>
                <a:latin typeface="Impact" panose="020B0806030902050204" pitchFamily="34" charset="0"/>
              </a:defRPr>
            </a:lvl1pPr>
          </a:lstStyle>
          <a:p>
            <a:r>
              <a:rPr lang="en-US" altLang="zh-CN"/>
              <a:t>01</a:t>
            </a:r>
          </a:p>
          <a:p>
            <a:endParaRPr lang="zh-CN" altLang="en-US"/>
          </a:p>
        </p:txBody>
      </p:sp>
      <p:sp>
        <p:nvSpPr>
          <p:cNvPr id="23" name="文本框 22"/>
          <p:cNvSpPr txBox="1"/>
          <p:nvPr>
            <p:custDataLst>
              <p:tags r:id="rId14"/>
            </p:custDataLst>
          </p:nvPr>
        </p:nvSpPr>
        <p:spPr>
          <a:xfrm>
            <a:off x="1523443" y="2002347"/>
            <a:ext cx="4151600" cy="886802"/>
          </a:xfrm>
          <a:prstGeom prst="rect">
            <a:avLst/>
          </a:prstGeom>
          <a:ln>
            <a:noFill/>
          </a:ln>
        </p:spPr>
        <p:txBody>
          <a:bodyPr wrap="square" anchor="t">
            <a:normAutofit/>
          </a:bodyPr>
          <a:lstStyle>
            <a:defPPr>
              <a:defRPr lang="zh-CN"/>
            </a:defPPr>
            <a:lvl1pPr marL="171450" indent="-171450">
              <a:lnSpc>
                <a:spcPct val="150000"/>
              </a:lnSpc>
              <a:buFont typeface="Arial" panose="020B0604020202020204" pitchFamily="34" charset="0"/>
              <a:buChar char="•"/>
              <a:defRPr sz="1200"/>
            </a:lvl1pPr>
          </a:lstStyle>
          <a:p>
            <a:r>
              <a:rPr lang="zh-CN" altLang="en-US" sz="2400" dirty="0">
                <a:latin typeface="方正姚体" panose="02010601030101010101" pitchFamily="2" charset="-122"/>
                <a:ea typeface="方正姚体" panose="02010601030101010101" pitchFamily="2" charset="-122"/>
              </a:rPr>
              <a:t>粟思杰</a:t>
            </a:r>
          </a:p>
        </p:txBody>
      </p:sp>
      <p:sp>
        <p:nvSpPr>
          <p:cNvPr id="24" name="文本框 23"/>
          <p:cNvSpPr txBox="1"/>
          <p:nvPr>
            <p:custDataLst>
              <p:tags r:id="rId15"/>
            </p:custDataLst>
          </p:nvPr>
        </p:nvSpPr>
        <p:spPr>
          <a:xfrm>
            <a:off x="1526618" y="3650664"/>
            <a:ext cx="4151600" cy="886802"/>
          </a:xfrm>
          <a:prstGeom prst="rect">
            <a:avLst/>
          </a:prstGeom>
          <a:ln>
            <a:noFill/>
          </a:ln>
        </p:spPr>
        <p:txBody>
          <a:bodyPr wrap="square" anchor="t">
            <a:noAutofit/>
          </a:bodyPr>
          <a:lstStyle>
            <a:defPPr>
              <a:defRPr lang="zh-CN"/>
            </a:defPPr>
            <a:lvl1pPr marL="171450" marR="0" lvl="0" indent="-171450" defTabSz="913765" fontAlgn="auto">
              <a:lnSpc>
                <a:spcPct val="150000"/>
              </a:lnSpc>
              <a:spcBef>
                <a:spcPts val="0"/>
              </a:spcBef>
              <a:spcAft>
                <a:spcPts val="0"/>
              </a:spcAft>
              <a:buClrTx/>
              <a:buSzTx/>
              <a:buFont typeface="Arial" panose="020B0604020202020204" pitchFamily="34" charset="0"/>
              <a:buChar char="•"/>
              <a:defRPr kumimoji="0" sz="1200" b="0" i="0" u="none" strike="noStrike" kern="0" cap="none" spc="0" normalizeH="0" baseline="0">
                <a:ln>
                  <a:noFill/>
                </a:ln>
                <a:solidFill>
                  <a:srgbClr val="000000"/>
                </a:solidFill>
                <a:effectLst/>
                <a:uLnTx/>
                <a:uFillTx/>
              </a:defRPr>
            </a:lvl1pPr>
          </a:lstStyle>
          <a:p>
            <a:r>
              <a:rPr lang="zh-CN" altLang="en-US" sz="2000" dirty="0">
                <a:latin typeface="方正姚体" panose="02010601030101010101" pitchFamily="2" charset="-122"/>
                <a:ea typeface="方正姚体" panose="02010601030101010101" pitchFamily="2" charset="-122"/>
              </a:rPr>
              <a:t>刘芳玲</a:t>
            </a:r>
          </a:p>
          <a:p>
            <a:r>
              <a:rPr lang="zh-CN" altLang="en-US" sz="2000" dirty="0">
                <a:latin typeface="方正姚体" panose="02010601030101010101" pitchFamily="2" charset="-122"/>
                <a:ea typeface="方正姚体" panose="02010601030101010101" pitchFamily="2" charset="-122"/>
              </a:rPr>
              <a:t>谭彤彤</a:t>
            </a:r>
          </a:p>
        </p:txBody>
      </p:sp>
      <p:sp>
        <p:nvSpPr>
          <p:cNvPr id="25" name="文本框 24"/>
          <p:cNvSpPr txBox="1"/>
          <p:nvPr>
            <p:custDataLst>
              <p:tags r:id="rId16"/>
            </p:custDataLst>
          </p:nvPr>
        </p:nvSpPr>
        <p:spPr>
          <a:xfrm>
            <a:off x="1523444" y="5286003"/>
            <a:ext cx="4151600" cy="886802"/>
          </a:xfrm>
          <a:prstGeom prst="rect">
            <a:avLst/>
          </a:prstGeom>
          <a:ln>
            <a:noFill/>
          </a:ln>
        </p:spPr>
        <p:txBody>
          <a:bodyPr wrap="square" anchor="t">
            <a:normAutofit/>
          </a:bodyPr>
          <a:lstStyle>
            <a:defPPr>
              <a:defRPr lang="zh-CN"/>
            </a:defPPr>
            <a:lvl1pPr marL="171450" marR="0" lvl="0" indent="-171450" defTabSz="913765" fontAlgn="auto">
              <a:lnSpc>
                <a:spcPct val="150000"/>
              </a:lnSpc>
              <a:spcBef>
                <a:spcPts val="0"/>
              </a:spcBef>
              <a:spcAft>
                <a:spcPts val="0"/>
              </a:spcAft>
              <a:buClrTx/>
              <a:buSzTx/>
              <a:buFont typeface="Arial" panose="020B0604020202020204" pitchFamily="34" charset="0"/>
              <a:buChar char="•"/>
              <a:defRPr kumimoji="0" sz="1200" b="0" i="0" u="none" strike="noStrike" kern="0" cap="none" spc="0" normalizeH="0" baseline="0">
                <a:ln>
                  <a:noFill/>
                </a:ln>
                <a:solidFill>
                  <a:srgbClr val="000000"/>
                </a:solidFill>
                <a:effectLst/>
                <a:uLnTx/>
                <a:uFillTx/>
              </a:defRPr>
            </a:lvl1pPr>
          </a:lstStyle>
          <a:p>
            <a:r>
              <a:rPr lang="zh-CN" altLang="en-US" sz="2400" dirty="0">
                <a:latin typeface="方正姚体" panose="02010601030101010101" pitchFamily="2" charset="-122"/>
                <a:ea typeface="方正姚体" panose="02010601030101010101" pitchFamily="2" charset="-122"/>
              </a:rPr>
              <a:t>李禹佳</a:t>
            </a:r>
          </a:p>
          <a:p>
            <a:endParaRPr lang="zh-CN" altLang="en-US" sz="2400" dirty="0"/>
          </a:p>
        </p:txBody>
      </p:sp>
      <p:sp>
        <p:nvSpPr>
          <p:cNvPr id="27" name="文本框 26"/>
          <p:cNvSpPr txBox="1"/>
          <p:nvPr>
            <p:custDataLst>
              <p:tags r:id="rId17"/>
            </p:custDataLst>
          </p:nvPr>
        </p:nvSpPr>
        <p:spPr>
          <a:xfrm>
            <a:off x="6694731" y="3590339"/>
            <a:ext cx="4151600" cy="886802"/>
          </a:xfrm>
          <a:prstGeom prst="rect">
            <a:avLst/>
          </a:prstGeom>
          <a:ln>
            <a:noFill/>
          </a:ln>
        </p:spPr>
        <p:txBody>
          <a:bodyPr wrap="square" anchor="t">
            <a:noAutofit/>
          </a:bodyPr>
          <a:lstStyle>
            <a:defPPr>
              <a:defRPr lang="zh-CN"/>
            </a:defPPr>
            <a:lvl1pPr marL="171450" marR="0" lvl="0" indent="-171450" defTabSz="913765" fontAlgn="auto">
              <a:lnSpc>
                <a:spcPct val="150000"/>
              </a:lnSpc>
              <a:spcBef>
                <a:spcPts val="0"/>
              </a:spcBef>
              <a:spcAft>
                <a:spcPts val="0"/>
              </a:spcAft>
              <a:buClrTx/>
              <a:buSzTx/>
              <a:buFont typeface="Arial" panose="020B0604020202020204" pitchFamily="34" charset="0"/>
              <a:buChar char="•"/>
              <a:defRPr kumimoji="0" sz="1200" b="0" i="0" u="none" strike="noStrike" kern="0" cap="none" spc="0" normalizeH="0" baseline="0">
                <a:ln>
                  <a:noFill/>
                </a:ln>
                <a:solidFill>
                  <a:srgbClr val="000000"/>
                </a:solidFill>
                <a:effectLst/>
                <a:uLnTx/>
                <a:uFillTx/>
              </a:defRPr>
            </a:lvl1pPr>
          </a:lstStyle>
          <a:p>
            <a:r>
              <a:rPr lang="zh-CN" altLang="en-US" sz="2000" dirty="0"/>
              <a:t>苏小雯</a:t>
            </a:r>
          </a:p>
          <a:p>
            <a:r>
              <a:rPr lang="zh-CN" altLang="en-US" sz="2000" dirty="0"/>
              <a:t>韦静雅</a:t>
            </a:r>
          </a:p>
        </p:txBody>
      </p:sp>
      <p:sp>
        <p:nvSpPr>
          <p:cNvPr id="28" name="文本框 27"/>
          <p:cNvSpPr txBox="1"/>
          <p:nvPr>
            <p:custDataLst>
              <p:tags r:id="rId18"/>
            </p:custDataLst>
          </p:nvPr>
        </p:nvSpPr>
        <p:spPr>
          <a:xfrm>
            <a:off x="6694731" y="1894397"/>
            <a:ext cx="4151600" cy="886802"/>
          </a:xfrm>
          <a:prstGeom prst="rect">
            <a:avLst/>
          </a:prstGeom>
          <a:ln>
            <a:noFill/>
          </a:ln>
        </p:spPr>
        <p:txBody>
          <a:bodyPr wrap="square" anchor="t"/>
          <a:lstStyle>
            <a:defPPr>
              <a:defRPr lang="zh-CN"/>
            </a:defPPr>
            <a:lvl1pPr marL="171450" indent="-171450">
              <a:lnSpc>
                <a:spcPct val="150000"/>
              </a:lnSpc>
              <a:buFont typeface="Arial" panose="020B0604020202020204" pitchFamily="34" charset="0"/>
              <a:buChar char="•"/>
              <a:defRPr sz="1200"/>
            </a:lvl1pPr>
          </a:lstStyle>
          <a:p>
            <a:r>
              <a:rPr lang="zh-CN" altLang="en-US" sz="2000" dirty="0">
                <a:latin typeface="方正姚体" panose="02010601030101010101" pitchFamily="2" charset="-122"/>
                <a:ea typeface="方正姚体" panose="02010601030101010101" pitchFamily="2" charset="-122"/>
              </a:rPr>
              <a:t>刘冯雅萱</a:t>
            </a:r>
          </a:p>
          <a:p>
            <a:r>
              <a:rPr lang="zh-CN" altLang="en-US" sz="2000" dirty="0">
                <a:latin typeface="方正姚体" panose="02010601030101010101" pitchFamily="2" charset="-122"/>
                <a:ea typeface="方正姚体" panose="02010601030101010101" pitchFamily="2" charset="-122"/>
              </a:rPr>
              <a:t>李丽萍</a:t>
            </a:r>
          </a:p>
        </p:txBody>
      </p:sp>
      <p:cxnSp>
        <p:nvCxnSpPr>
          <p:cNvPr id="13" name="直接连接符 12"/>
          <p:cNvCxnSpPr/>
          <p:nvPr>
            <p:custDataLst>
              <p:tags r:id="rId19"/>
            </p:custDataLst>
          </p:nvPr>
        </p:nvCxnSpPr>
        <p:spPr>
          <a:xfrm>
            <a:off x="1526643" y="5933936"/>
            <a:ext cx="3357563" cy="0"/>
          </a:xfrm>
          <a:prstGeom prst="line">
            <a:avLst/>
          </a:prstGeom>
          <a:noFill/>
          <a:ln w="3175" cap="rnd" cmpd="sng" algn="ctr">
            <a:solidFill>
              <a:schemeClr val="accent3"/>
            </a:solidFill>
            <a:prstDash val="solid"/>
            <a:round/>
            <a:headEnd type="none"/>
            <a:tailEnd type="none" w="med" len="med"/>
          </a:ln>
          <a:effectLst/>
        </p:spPr>
      </p:cxn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down)">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wipe(down)">
                                      <p:cBhvr>
                                        <p:cTn id="17" dur="500"/>
                                        <p:tgtEl>
                                          <p:spTgt spid="2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blinds(horizontal)">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wipe(down)">
                                      <p:cBhvr>
                                        <p:cTn id="27" dur="500"/>
                                        <p:tgtEl>
                                          <p:spTgt spid="28"/>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blinds(horizontal)">
                                      <p:cBhvr>
                                        <p:cTn id="32" dur="500"/>
                                        <p:tgtEl>
                                          <p:spTgt spid="8"/>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wipe(down)">
                                      <p:cBhvr>
                                        <p:cTn id="37" dur="500"/>
                                        <p:tgtEl>
                                          <p:spTgt spid="24"/>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blinds(horizontal)">
                                      <p:cBhvr>
                                        <p:cTn id="42" dur="500"/>
                                        <p:tgtEl>
                                          <p:spTgt spid="14"/>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wipe(down)">
                                      <p:cBhvr>
                                        <p:cTn id="47" dur="500"/>
                                        <p:tgtEl>
                                          <p:spTgt spid="27"/>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10"/>
                                        </p:tgtEl>
                                        <p:attrNameLst>
                                          <p:attrName>style.visibility</p:attrName>
                                        </p:attrNameLst>
                                      </p:cBhvr>
                                      <p:to>
                                        <p:strVal val="visible"/>
                                      </p:to>
                                    </p:set>
                                    <p:animEffect transition="in" filter="blinds(horizontal)">
                                      <p:cBhvr>
                                        <p:cTn id="52" dur="500"/>
                                        <p:tgtEl>
                                          <p:spTgt spid="10"/>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25"/>
                                        </p:tgtEl>
                                        <p:attrNameLst>
                                          <p:attrName>style.visibility</p:attrName>
                                        </p:attrNameLst>
                                      </p:cBhvr>
                                      <p:to>
                                        <p:strVal val="visible"/>
                                      </p:to>
                                    </p:set>
                                    <p:animEffect transition="in" filter="wipe(down)">
                                      <p:cBhvr>
                                        <p:cTn id="5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8" grpId="0" animBg="1"/>
      <p:bldP spid="8" grpId="1" animBg="1"/>
      <p:bldP spid="10" grpId="0" animBg="1"/>
      <p:bldP spid="10" grpId="1" animBg="1"/>
      <p:bldP spid="12" grpId="0" animBg="1"/>
      <p:bldP spid="12" grpId="1" animBg="1"/>
      <p:bldP spid="14" grpId="0" animBg="1"/>
      <p:bldP spid="14" grpId="1" animBg="1"/>
      <p:bldP spid="21" grpId="0"/>
      <p:bldP spid="21" grpId="1"/>
      <p:bldP spid="23" grpId="0"/>
      <p:bldP spid="23" grpId="1"/>
      <p:bldP spid="24" grpId="0"/>
      <p:bldP spid="24" grpId="1"/>
      <p:bldP spid="25" grpId="0"/>
      <p:bldP spid="25" grpId="1"/>
      <p:bldP spid="27" grpId="0"/>
      <p:bldP spid="27" grpId="1"/>
      <p:bldP spid="28" grpId="0"/>
      <p:bldP spid="28" grpId="1"/>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a:blip r:embed="rId2"/>
          <a:srcRect/>
          <a:stretch>
            <a:fillRect/>
          </a:stretch>
        </a:blipFill>
        <a:effectLst/>
      </p:bgPr>
    </p:bg>
    <p:spTree>
      <p:nvGrpSpPr>
        <p:cNvPr id="1" name=""/>
        <p:cNvGrpSpPr/>
        <p:nvPr/>
      </p:nvGrpSpPr>
      <p:grpSpPr>
        <a:xfrm>
          <a:off x="0" y="0"/>
          <a:ext cx="0" cy="0"/>
          <a:chOff x="0" y="0"/>
          <a:chExt cx="0" cy="0"/>
        </a:xfrm>
      </p:grpSpPr>
      <p:grpSp>
        <p:nvGrpSpPr>
          <p:cNvPr id="12" name="组合 11"/>
          <p:cNvGrpSpPr/>
          <p:nvPr/>
        </p:nvGrpSpPr>
        <p:grpSpPr>
          <a:xfrm>
            <a:off x="3569947" y="2048646"/>
            <a:ext cx="3515269" cy="557320"/>
            <a:chOff x="4132262" y="2102111"/>
            <a:chExt cx="4125473" cy="767916"/>
          </a:xfrm>
        </p:grpSpPr>
        <p:sp>
          <p:nvSpPr>
            <p:cNvPr id="13" name="Freeform 18"/>
            <p:cNvSpPr/>
            <p:nvPr/>
          </p:nvSpPr>
          <p:spPr>
            <a:xfrm>
              <a:off x="4132262" y="2102111"/>
              <a:ext cx="4125473" cy="767916"/>
            </a:xfrm>
            <a:custGeom>
              <a:avLst/>
              <a:gdLst>
                <a:gd name="T0" fmla="*/ 38 w 8316"/>
                <a:gd name="T1" fmla="*/ 0 h 891"/>
                <a:gd name="T2" fmla="*/ 8277 w 8316"/>
                <a:gd name="T3" fmla="*/ 0 h 891"/>
                <a:gd name="T4" fmla="*/ 8316 w 8316"/>
                <a:gd name="T5" fmla="*/ 39 h 891"/>
                <a:gd name="T6" fmla="*/ 8316 w 8316"/>
                <a:gd name="T7" fmla="*/ 852 h 891"/>
                <a:gd name="T8" fmla="*/ 8277 w 8316"/>
                <a:gd name="T9" fmla="*/ 891 h 891"/>
                <a:gd name="T10" fmla="*/ 38 w 8316"/>
                <a:gd name="T11" fmla="*/ 891 h 891"/>
                <a:gd name="T12" fmla="*/ 0 w 8316"/>
                <a:gd name="T13" fmla="*/ 852 h 891"/>
                <a:gd name="T14" fmla="*/ 0 w 8316"/>
                <a:gd name="T15" fmla="*/ 39 h 891"/>
                <a:gd name="T16" fmla="*/ 38 w 8316"/>
                <a:gd name="T17" fmla="*/ 0 h 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16" h="891">
                  <a:moveTo>
                    <a:pt x="38" y="0"/>
                  </a:moveTo>
                  <a:lnTo>
                    <a:pt x="8277" y="0"/>
                  </a:lnTo>
                  <a:cubicBezTo>
                    <a:pt x="8299" y="0"/>
                    <a:pt x="8316" y="18"/>
                    <a:pt x="8316" y="39"/>
                  </a:cubicBezTo>
                  <a:lnTo>
                    <a:pt x="8316" y="852"/>
                  </a:lnTo>
                  <a:cubicBezTo>
                    <a:pt x="8316" y="874"/>
                    <a:pt x="8299" y="891"/>
                    <a:pt x="8277" y="891"/>
                  </a:cubicBezTo>
                  <a:lnTo>
                    <a:pt x="38" y="891"/>
                  </a:lnTo>
                  <a:cubicBezTo>
                    <a:pt x="17" y="891"/>
                    <a:pt x="0" y="874"/>
                    <a:pt x="0" y="852"/>
                  </a:cubicBezTo>
                  <a:lnTo>
                    <a:pt x="0" y="39"/>
                  </a:lnTo>
                  <a:cubicBezTo>
                    <a:pt x="0" y="18"/>
                    <a:pt x="17" y="0"/>
                    <a:pt x="38" y="0"/>
                  </a:cubicBezTo>
                  <a:close/>
                </a:path>
              </a:pathLst>
            </a:custGeom>
            <a:solidFill>
              <a:srgbClr val="FFFFFF"/>
            </a:solidFill>
            <a:ln w="15875" cap="flat">
              <a:solidFill>
                <a:schemeClr val="bg1">
                  <a:lumMod val="50000"/>
                </a:schemeClr>
              </a:solidFill>
              <a:prstDash val="solid"/>
              <a:miter lim="800000"/>
            </a:ln>
          </p:spPr>
          <p:txBody>
            <a:bodyPr vert="horz" wrap="square" lIns="91440" tIns="45720" rIns="91440" bIns="45720" numCol="1" anchor="t" anchorCtr="0" compatLnSpc="1"/>
            <a:lstStyle/>
            <a:p>
              <a:endParaRPr/>
            </a:p>
          </p:txBody>
        </p:sp>
        <p:sp>
          <p:nvSpPr>
            <p:cNvPr id="14" name="TextBox 50"/>
            <p:cNvSpPr txBox="1"/>
            <p:nvPr/>
          </p:nvSpPr>
          <p:spPr>
            <a:xfrm>
              <a:off x="4223243" y="2169536"/>
              <a:ext cx="3847560" cy="636116"/>
            </a:xfrm>
            <a:prstGeom prst="rect">
              <a:avLst/>
            </a:prstGeom>
            <a:noFill/>
          </p:spPr>
          <p:txBody>
            <a:bodyPr wrap="none" rtlCol="0">
              <a:spAutoFit/>
            </a:bodyPr>
            <a:lstStyle/>
            <a:p>
              <a:pPr lvl="0" algn="ctr"/>
              <a:r>
                <a:rPr lang="zh-CN" altLang="en-US" sz="2400" b="1" dirty="0">
                  <a:solidFill>
                    <a:schemeClr val="tx1">
                      <a:lumMod val="50000"/>
                      <a:lumOff val="50000"/>
                    </a:schemeClr>
                  </a:solidFill>
                  <a:latin typeface="方正姚体" panose="02010601030101010101" pitchFamily="2" charset="-122"/>
                  <a:ea typeface="方正姚体" panose="02010601030101010101" pitchFamily="2" charset="-122"/>
                </a:rPr>
                <a:t>陈乔年同志的生平简介</a:t>
              </a:r>
              <a:endParaRPr lang="en-US" altLang="zh-CN" sz="2400" b="1" dirty="0">
                <a:solidFill>
                  <a:schemeClr val="tx1">
                    <a:lumMod val="50000"/>
                    <a:lumOff val="50000"/>
                  </a:schemeClr>
                </a:solidFill>
                <a:latin typeface="方正姚体" panose="02010601030101010101" pitchFamily="2" charset="-122"/>
                <a:ea typeface="方正姚体" panose="02010601030101010101" pitchFamily="2" charset="-122"/>
              </a:endParaRPr>
            </a:p>
          </p:txBody>
        </p:sp>
      </p:grpSp>
      <p:grpSp>
        <p:nvGrpSpPr>
          <p:cNvPr id="15" name="组合 14"/>
          <p:cNvGrpSpPr/>
          <p:nvPr/>
        </p:nvGrpSpPr>
        <p:grpSpPr>
          <a:xfrm>
            <a:off x="3546649" y="3142592"/>
            <a:ext cx="5650980" cy="673413"/>
            <a:chOff x="4168174" y="3372893"/>
            <a:chExt cx="5048531" cy="436496"/>
          </a:xfrm>
        </p:grpSpPr>
        <p:sp>
          <p:nvSpPr>
            <p:cNvPr id="16" name="Freeform 20"/>
            <p:cNvSpPr/>
            <p:nvPr/>
          </p:nvSpPr>
          <p:spPr>
            <a:xfrm>
              <a:off x="4168174" y="3372893"/>
              <a:ext cx="5048531" cy="436496"/>
            </a:xfrm>
            <a:custGeom>
              <a:avLst/>
              <a:gdLst>
                <a:gd name="T0" fmla="*/ 38 w 8316"/>
                <a:gd name="T1" fmla="*/ 0 h 891"/>
                <a:gd name="T2" fmla="*/ 8277 w 8316"/>
                <a:gd name="T3" fmla="*/ 0 h 891"/>
                <a:gd name="T4" fmla="*/ 8316 w 8316"/>
                <a:gd name="T5" fmla="*/ 39 h 891"/>
                <a:gd name="T6" fmla="*/ 8316 w 8316"/>
                <a:gd name="T7" fmla="*/ 852 h 891"/>
                <a:gd name="T8" fmla="*/ 8277 w 8316"/>
                <a:gd name="T9" fmla="*/ 891 h 891"/>
                <a:gd name="T10" fmla="*/ 38 w 8316"/>
                <a:gd name="T11" fmla="*/ 891 h 891"/>
                <a:gd name="T12" fmla="*/ 0 w 8316"/>
                <a:gd name="T13" fmla="*/ 852 h 891"/>
                <a:gd name="T14" fmla="*/ 0 w 8316"/>
                <a:gd name="T15" fmla="*/ 39 h 891"/>
                <a:gd name="T16" fmla="*/ 38 w 8316"/>
                <a:gd name="T17" fmla="*/ 0 h 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16" h="891">
                  <a:moveTo>
                    <a:pt x="38" y="0"/>
                  </a:moveTo>
                  <a:lnTo>
                    <a:pt x="8277" y="0"/>
                  </a:lnTo>
                  <a:cubicBezTo>
                    <a:pt x="8299" y="0"/>
                    <a:pt x="8316" y="18"/>
                    <a:pt x="8316" y="39"/>
                  </a:cubicBezTo>
                  <a:lnTo>
                    <a:pt x="8316" y="852"/>
                  </a:lnTo>
                  <a:cubicBezTo>
                    <a:pt x="8316" y="873"/>
                    <a:pt x="8299" y="891"/>
                    <a:pt x="8277" y="891"/>
                  </a:cubicBezTo>
                  <a:lnTo>
                    <a:pt x="38" y="891"/>
                  </a:lnTo>
                  <a:cubicBezTo>
                    <a:pt x="17" y="891"/>
                    <a:pt x="0" y="873"/>
                    <a:pt x="0" y="852"/>
                  </a:cubicBezTo>
                  <a:lnTo>
                    <a:pt x="0" y="39"/>
                  </a:lnTo>
                  <a:cubicBezTo>
                    <a:pt x="0" y="18"/>
                    <a:pt x="17" y="0"/>
                    <a:pt x="38" y="0"/>
                  </a:cubicBezTo>
                  <a:close/>
                </a:path>
              </a:pathLst>
            </a:custGeom>
            <a:solidFill>
              <a:srgbClr val="FFFFFF"/>
            </a:solidFill>
            <a:ln w="15875" cap="flat">
              <a:solidFill>
                <a:schemeClr val="bg1">
                  <a:lumMod val="50000"/>
                </a:schemeClr>
              </a:solidFill>
              <a:prstDash val="solid"/>
              <a:miter lim="800000"/>
            </a:ln>
          </p:spPr>
          <p:txBody>
            <a:bodyPr vert="horz" wrap="square" lIns="91440" tIns="45720" rIns="91440" bIns="45720" numCol="1" anchor="t" anchorCtr="0" compatLnSpc="1"/>
            <a:lstStyle/>
            <a:p>
              <a:endParaRPr/>
            </a:p>
          </p:txBody>
        </p:sp>
        <p:sp>
          <p:nvSpPr>
            <p:cNvPr id="17" name="TextBox 52"/>
            <p:cNvSpPr txBox="1"/>
            <p:nvPr/>
          </p:nvSpPr>
          <p:spPr>
            <a:xfrm>
              <a:off x="4168174" y="3456752"/>
              <a:ext cx="4839378" cy="299244"/>
            </a:xfrm>
            <a:prstGeom prst="rect">
              <a:avLst/>
            </a:prstGeom>
            <a:noFill/>
          </p:spPr>
          <p:txBody>
            <a:bodyPr wrap="none" rtlCol="0">
              <a:spAutoFit/>
            </a:bodyPr>
            <a:lstStyle>
              <a:defPPr>
                <a:defRPr lang="zh-CN"/>
              </a:defPPr>
              <a:lvl1pPr>
                <a:defRPr sz="3000">
                  <a:solidFill>
                    <a:schemeClr val="accent1"/>
                  </a:solidFill>
                  <a:latin typeface="+mn-ea"/>
                  <a:ea typeface="+mn-ea"/>
                </a:defRPr>
              </a:lvl1pPr>
            </a:lstStyle>
            <a:p>
              <a:pPr lvl="0" algn="ctr"/>
              <a:r>
                <a:rPr lang="zh-CN" altLang="en-US" sz="2400" b="1" dirty="0">
                  <a:solidFill>
                    <a:schemeClr val="tx1">
                      <a:lumMod val="50000"/>
                      <a:lumOff val="50000"/>
                    </a:schemeClr>
                  </a:solidFill>
                  <a:latin typeface="方正姚体" panose="02010601030101010101" pitchFamily="2" charset="-122"/>
                  <a:ea typeface="方正姚体" panose="02010601030101010101" pitchFamily="2" charset="-122"/>
                </a:rPr>
                <a:t>陈乔年同志为革命事业做出的伟大贡献</a:t>
              </a:r>
              <a:endParaRPr lang="en-US" altLang="zh-CN" sz="2400" b="1" dirty="0">
                <a:solidFill>
                  <a:schemeClr val="tx1">
                    <a:lumMod val="50000"/>
                    <a:lumOff val="50000"/>
                  </a:schemeClr>
                </a:solidFill>
                <a:latin typeface="方正姚体" panose="02010601030101010101" pitchFamily="2" charset="-122"/>
                <a:ea typeface="方正姚体" panose="02010601030101010101" pitchFamily="2" charset="-122"/>
              </a:endParaRPr>
            </a:p>
          </p:txBody>
        </p:sp>
      </p:grpSp>
      <p:grpSp>
        <p:nvGrpSpPr>
          <p:cNvPr id="18" name="组合 17"/>
          <p:cNvGrpSpPr/>
          <p:nvPr/>
        </p:nvGrpSpPr>
        <p:grpSpPr>
          <a:xfrm>
            <a:off x="3546649" y="4370773"/>
            <a:ext cx="1740054" cy="557320"/>
            <a:chOff x="3004294" y="4462638"/>
            <a:chExt cx="4125473" cy="767916"/>
          </a:xfrm>
        </p:grpSpPr>
        <p:sp>
          <p:nvSpPr>
            <p:cNvPr id="19" name="Freeform 22"/>
            <p:cNvSpPr/>
            <p:nvPr/>
          </p:nvSpPr>
          <p:spPr>
            <a:xfrm>
              <a:off x="3004294" y="4462638"/>
              <a:ext cx="4125473" cy="767916"/>
            </a:xfrm>
            <a:custGeom>
              <a:avLst/>
              <a:gdLst>
                <a:gd name="T0" fmla="*/ 38 w 8316"/>
                <a:gd name="T1" fmla="*/ 0 h 891"/>
                <a:gd name="T2" fmla="*/ 8277 w 8316"/>
                <a:gd name="T3" fmla="*/ 0 h 891"/>
                <a:gd name="T4" fmla="*/ 8316 w 8316"/>
                <a:gd name="T5" fmla="*/ 39 h 891"/>
                <a:gd name="T6" fmla="*/ 8316 w 8316"/>
                <a:gd name="T7" fmla="*/ 852 h 891"/>
                <a:gd name="T8" fmla="*/ 8277 w 8316"/>
                <a:gd name="T9" fmla="*/ 891 h 891"/>
                <a:gd name="T10" fmla="*/ 38 w 8316"/>
                <a:gd name="T11" fmla="*/ 891 h 891"/>
                <a:gd name="T12" fmla="*/ 0 w 8316"/>
                <a:gd name="T13" fmla="*/ 852 h 891"/>
                <a:gd name="T14" fmla="*/ 0 w 8316"/>
                <a:gd name="T15" fmla="*/ 39 h 891"/>
                <a:gd name="T16" fmla="*/ 38 w 8316"/>
                <a:gd name="T17" fmla="*/ 0 h 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16" h="891">
                  <a:moveTo>
                    <a:pt x="38" y="0"/>
                  </a:moveTo>
                  <a:lnTo>
                    <a:pt x="8277" y="0"/>
                  </a:lnTo>
                  <a:cubicBezTo>
                    <a:pt x="8299" y="0"/>
                    <a:pt x="8316" y="17"/>
                    <a:pt x="8316" y="39"/>
                  </a:cubicBezTo>
                  <a:lnTo>
                    <a:pt x="8316" y="852"/>
                  </a:lnTo>
                  <a:cubicBezTo>
                    <a:pt x="8316" y="873"/>
                    <a:pt x="8299" y="891"/>
                    <a:pt x="8277" y="891"/>
                  </a:cubicBezTo>
                  <a:lnTo>
                    <a:pt x="38" y="891"/>
                  </a:lnTo>
                  <a:cubicBezTo>
                    <a:pt x="17" y="891"/>
                    <a:pt x="0" y="873"/>
                    <a:pt x="0" y="852"/>
                  </a:cubicBezTo>
                  <a:lnTo>
                    <a:pt x="0" y="39"/>
                  </a:lnTo>
                  <a:cubicBezTo>
                    <a:pt x="0" y="17"/>
                    <a:pt x="17" y="0"/>
                    <a:pt x="38" y="0"/>
                  </a:cubicBezTo>
                  <a:close/>
                </a:path>
              </a:pathLst>
            </a:custGeom>
            <a:solidFill>
              <a:srgbClr val="FFFFFF"/>
            </a:solidFill>
            <a:ln w="15875" cap="flat">
              <a:solidFill>
                <a:schemeClr val="bg1">
                  <a:lumMod val="50000"/>
                </a:schemeClr>
              </a:solidFill>
              <a:prstDash val="solid"/>
              <a:miter lim="800000"/>
            </a:ln>
          </p:spPr>
          <p:txBody>
            <a:bodyPr vert="horz" wrap="square" lIns="91440" tIns="45720" rIns="91440" bIns="45720" numCol="1" anchor="t" anchorCtr="0" compatLnSpc="1"/>
            <a:lstStyle/>
            <a:p>
              <a:endParaRPr/>
            </a:p>
          </p:txBody>
        </p:sp>
        <p:sp>
          <p:nvSpPr>
            <p:cNvPr id="20" name="TextBox 54"/>
            <p:cNvSpPr txBox="1"/>
            <p:nvPr/>
          </p:nvSpPr>
          <p:spPr>
            <a:xfrm>
              <a:off x="3220515" y="4594438"/>
              <a:ext cx="2330490" cy="636116"/>
            </a:xfrm>
            <a:prstGeom prst="rect">
              <a:avLst/>
            </a:prstGeom>
            <a:noFill/>
          </p:spPr>
          <p:txBody>
            <a:bodyPr wrap="none" rtlCol="0">
              <a:spAutoFit/>
            </a:bodyPr>
            <a:lstStyle>
              <a:defPPr>
                <a:defRPr lang="zh-CN"/>
              </a:defPPr>
              <a:lvl1pPr>
                <a:defRPr sz="3000">
                  <a:solidFill>
                    <a:schemeClr val="accent1"/>
                  </a:solidFill>
                  <a:latin typeface="+mn-ea"/>
                  <a:ea typeface="+mn-ea"/>
                </a:defRPr>
              </a:lvl1pPr>
            </a:lstStyle>
            <a:p>
              <a:pPr lvl="0" algn="ctr"/>
              <a:r>
                <a:rPr lang="zh-CN" altLang="en-US" sz="2400" b="1" dirty="0">
                  <a:solidFill>
                    <a:schemeClr val="tx1">
                      <a:lumMod val="50000"/>
                      <a:lumOff val="50000"/>
                    </a:schemeClr>
                  </a:solidFill>
                  <a:latin typeface="方正姚体" panose="02010601030101010101" pitchFamily="2" charset="-122"/>
                  <a:ea typeface="方正姚体" panose="02010601030101010101" pitchFamily="2" charset="-122"/>
                </a:rPr>
                <a:t>总  结</a:t>
              </a:r>
              <a:endParaRPr lang="en-US" altLang="zh-CN" sz="2400" b="1" dirty="0">
                <a:solidFill>
                  <a:schemeClr val="tx1">
                    <a:lumMod val="50000"/>
                    <a:lumOff val="50000"/>
                  </a:schemeClr>
                </a:solidFill>
                <a:latin typeface="方正姚体" panose="02010601030101010101" pitchFamily="2" charset="-122"/>
                <a:ea typeface="方正姚体" panose="02010601030101010101" pitchFamily="2" charset="-122"/>
              </a:endParaRPr>
            </a:p>
          </p:txBody>
        </p:sp>
      </p:grpSp>
      <p:grpSp>
        <p:nvGrpSpPr>
          <p:cNvPr id="24" name="组合 23"/>
          <p:cNvGrpSpPr/>
          <p:nvPr/>
        </p:nvGrpSpPr>
        <p:grpSpPr>
          <a:xfrm>
            <a:off x="2166867" y="2077225"/>
            <a:ext cx="557320" cy="557320"/>
            <a:chOff x="3275881" y="2102111"/>
            <a:chExt cx="767916" cy="767916"/>
          </a:xfrm>
          <a:solidFill>
            <a:srgbClr val="5F3121"/>
          </a:solidFill>
        </p:grpSpPr>
        <p:sp>
          <p:nvSpPr>
            <p:cNvPr id="25" name="Freeform 17"/>
            <p:cNvSpPr/>
            <p:nvPr/>
          </p:nvSpPr>
          <p:spPr>
            <a:xfrm>
              <a:off x="3275881" y="2102111"/>
              <a:ext cx="767916" cy="767916"/>
            </a:xfrm>
            <a:custGeom>
              <a:avLst/>
              <a:gdLst>
                <a:gd name="T0" fmla="*/ 39 w 891"/>
                <a:gd name="T1" fmla="*/ 0 h 891"/>
                <a:gd name="T2" fmla="*/ 852 w 891"/>
                <a:gd name="T3" fmla="*/ 0 h 891"/>
                <a:gd name="T4" fmla="*/ 891 w 891"/>
                <a:gd name="T5" fmla="*/ 39 h 891"/>
                <a:gd name="T6" fmla="*/ 891 w 891"/>
                <a:gd name="T7" fmla="*/ 852 h 891"/>
                <a:gd name="T8" fmla="*/ 852 w 891"/>
                <a:gd name="T9" fmla="*/ 891 h 891"/>
                <a:gd name="T10" fmla="*/ 39 w 891"/>
                <a:gd name="T11" fmla="*/ 891 h 891"/>
                <a:gd name="T12" fmla="*/ 0 w 891"/>
                <a:gd name="T13" fmla="*/ 852 h 891"/>
                <a:gd name="T14" fmla="*/ 0 w 891"/>
                <a:gd name="T15" fmla="*/ 39 h 891"/>
                <a:gd name="T16" fmla="*/ 39 w 891"/>
                <a:gd name="T17" fmla="*/ 0 h 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1" h="891">
                  <a:moveTo>
                    <a:pt x="39" y="0"/>
                  </a:moveTo>
                  <a:lnTo>
                    <a:pt x="852" y="0"/>
                  </a:lnTo>
                  <a:cubicBezTo>
                    <a:pt x="873" y="0"/>
                    <a:pt x="891" y="18"/>
                    <a:pt x="891" y="39"/>
                  </a:cubicBezTo>
                  <a:lnTo>
                    <a:pt x="891" y="852"/>
                  </a:lnTo>
                  <a:cubicBezTo>
                    <a:pt x="891" y="874"/>
                    <a:pt x="873" y="891"/>
                    <a:pt x="852" y="891"/>
                  </a:cubicBezTo>
                  <a:lnTo>
                    <a:pt x="39" y="891"/>
                  </a:lnTo>
                  <a:cubicBezTo>
                    <a:pt x="18" y="891"/>
                    <a:pt x="0" y="874"/>
                    <a:pt x="0" y="852"/>
                  </a:cubicBezTo>
                  <a:lnTo>
                    <a:pt x="0" y="39"/>
                  </a:lnTo>
                  <a:cubicBezTo>
                    <a:pt x="0" y="18"/>
                    <a:pt x="18" y="0"/>
                    <a:pt x="39" y="0"/>
                  </a:cubicBezTo>
                  <a:close/>
                </a:path>
              </a:pathLst>
            </a:custGeom>
            <a:grpFill/>
            <a:ln>
              <a:noFill/>
            </a:ln>
          </p:spPr>
          <p:txBody>
            <a:bodyPr vert="horz" wrap="square" lIns="91440" tIns="45720" rIns="91440" bIns="45720" numCol="1" anchor="t" anchorCtr="0" compatLnSpc="1"/>
            <a:lstStyle/>
            <a:p>
              <a:endParaRPr/>
            </a:p>
          </p:txBody>
        </p:sp>
        <p:sp>
          <p:nvSpPr>
            <p:cNvPr id="26" name="文本框 25"/>
            <p:cNvSpPr txBox="1"/>
            <p:nvPr/>
          </p:nvSpPr>
          <p:spPr>
            <a:xfrm>
              <a:off x="3391257" y="2198806"/>
              <a:ext cx="537165" cy="636116"/>
            </a:xfrm>
            <a:prstGeom prst="rect">
              <a:avLst/>
            </a:prstGeom>
            <a:grpFill/>
          </p:spPr>
          <p:txBody>
            <a:bodyPr wrap="none" rtlCol="0">
              <a:spAutoFit/>
            </a:bodyPr>
            <a:lstStyle/>
            <a:p>
              <a:pPr algn="ctr"/>
              <a:r>
                <a:rPr lang="en-US" altLang="zh-CN" sz="2400">
                  <a:solidFill>
                    <a:schemeClr val="bg1"/>
                  </a:solidFill>
                  <a:latin typeface="思源黑体 CN Normal"/>
                  <a:ea typeface="微软雅黑" panose="020B0503020204020204" pitchFamily="34" charset="-122"/>
                </a:rPr>
                <a:t>1</a:t>
              </a:r>
              <a:endParaRPr lang="zh-CN" altLang="en-US" sz="2400">
                <a:solidFill>
                  <a:schemeClr val="bg1"/>
                </a:solidFill>
                <a:latin typeface="思源等宽 N"/>
                <a:ea typeface="微软雅黑" panose="020B0503020204020204" pitchFamily="34" charset="-122"/>
              </a:endParaRPr>
            </a:p>
          </p:txBody>
        </p:sp>
      </p:grpSp>
      <p:grpSp>
        <p:nvGrpSpPr>
          <p:cNvPr id="28" name="组合 27"/>
          <p:cNvGrpSpPr/>
          <p:nvPr/>
        </p:nvGrpSpPr>
        <p:grpSpPr>
          <a:xfrm>
            <a:off x="2176379" y="3282406"/>
            <a:ext cx="557320" cy="558623"/>
            <a:chOff x="3275881" y="3239091"/>
            <a:chExt cx="767916" cy="769711"/>
          </a:xfrm>
          <a:solidFill>
            <a:srgbClr val="5F3121"/>
          </a:solidFill>
        </p:grpSpPr>
        <p:sp>
          <p:nvSpPr>
            <p:cNvPr id="30" name="Freeform 19"/>
            <p:cNvSpPr/>
            <p:nvPr/>
          </p:nvSpPr>
          <p:spPr>
            <a:xfrm>
              <a:off x="3275881" y="3239091"/>
              <a:ext cx="767916" cy="769711"/>
            </a:xfrm>
            <a:custGeom>
              <a:avLst/>
              <a:gdLst>
                <a:gd name="T0" fmla="*/ 39 w 891"/>
                <a:gd name="T1" fmla="*/ 0 h 891"/>
                <a:gd name="T2" fmla="*/ 852 w 891"/>
                <a:gd name="T3" fmla="*/ 0 h 891"/>
                <a:gd name="T4" fmla="*/ 891 w 891"/>
                <a:gd name="T5" fmla="*/ 39 h 891"/>
                <a:gd name="T6" fmla="*/ 891 w 891"/>
                <a:gd name="T7" fmla="*/ 852 h 891"/>
                <a:gd name="T8" fmla="*/ 852 w 891"/>
                <a:gd name="T9" fmla="*/ 891 h 891"/>
                <a:gd name="T10" fmla="*/ 39 w 891"/>
                <a:gd name="T11" fmla="*/ 891 h 891"/>
                <a:gd name="T12" fmla="*/ 0 w 891"/>
                <a:gd name="T13" fmla="*/ 852 h 891"/>
                <a:gd name="T14" fmla="*/ 0 w 891"/>
                <a:gd name="T15" fmla="*/ 39 h 891"/>
                <a:gd name="T16" fmla="*/ 39 w 891"/>
                <a:gd name="T17" fmla="*/ 0 h 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1" h="891">
                  <a:moveTo>
                    <a:pt x="39" y="0"/>
                  </a:moveTo>
                  <a:lnTo>
                    <a:pt x="852" y="0"/>
                  </a:lnTo>
                  <a:cubicBezTo>
                    <a:pt x="873" y="0"/>
                    <a:pt x="891" y="18"/>
                    <a:pt x="891" y="39"/>
                  </a:cubicBezTo>
                  <a:lnTo>
                    <a:pt x="891" y="852"/>
                  </a:lnTo>
                  <a:cubicBezTo>
                    <a:pt x="891" y="873"/>
                    <a:pt x="873" y="891"/>
                    <a:pt x="852" y="891"/>
                  </a:cubicBezTo>
                  <a:lnTo>
                    <a:pt x="39" y="891"/>
                  </a:lnTo>
                  <a:cubicBezTo>
                    <a:pt x="18" y="891"/>
                    <a:pt x="0" y="873"/>
                    <a:pt x="0" y="852"/>
                  </a:cubicBezTo>
                  <a:lnTo>
                    <a:pt x="0" y="39"/>
                  </a:lnTo>
                  <a:cubicBezTo>
                    <a:pt x="0" y="18"/>
                    <a:pt x="18" y="0"/>
                    <a:pt x="39" y="0"/>
                  </a:cubicBezTo>
                  <a:close/>
                </a:path>
              </a:pathLst>
            </a:custGeom>
            <a:grpFill/>
            <a:ln>
              <a:noFill/>
            </a:ln>
          </p:spPr>
          <p:txBody>
            <a:bodyPr vert="horz" wrap="square" lIns="91440" tIns="45720" rIns="91440" bIns="45720" numCol="1" anchor="t" anchorCtr="0" compatLnSpc="1"/>
            <a:lstStyle/>
            <a:p>
              <a:endParaRPr/>
            </a:p>
          </p:txBody>
        </p:sp>
        <p:sp>
          <p:nvSpPr>
            <p:cNvPr id="32" name="文本框 31"/>
            <p:cNvSpPr txBox="1"/>
            <p:nvPr/>
          </p:nvSpPr>
          <p:spPr>
            <a:xfrm>
              <a:off x="3391257" y="3338210"/>
              <a:ext cx="537165" cy="636115"/>
            </a:xfrm>
            <a:prstGeom prst="rect">
              <a:avLst/>
            </a:prstGeom>
            <a:grpFill/>
          </p:spPr>
          <p:txBody>
            <a:bodyPr wrap="none" rtlCol="0">
              <a:spAutoFit/>
            </a:bodyPr>
            <a:lstStyle/>
            <a:p>
              <a:pPr algn="ctr"/>
              <a:r>
                <a:rPr lang="en-US" altLang="zh-CN" sz="2400">
                  <a:solidFill>
                    <a:schemeClr val="bg1"/>
                  </a:solidFill>
                  <a:latin typeface="思源黑体 CN Normal"/>
                  <a:ea typeface="微软雅黑" panose="020B0503020204020204" pitchFamily="34" charset="-122"/>
                </a:rPr>
                <a:t>2</a:t>
              </a:r>
              <a:endParaRPr lang="zh-CN" altLang="en-US" sz="2400">
                <a:solidFill>
                  <a:schemeClr val="bg1"/>
                </a:solidFill>
                <a:latin typeface="思源等宽 N"/>
                <a:ea typeface="微软雅黑" panose="020B0503020204020204" pitchFamily="34" charset="-122"/>
              </a:endParaRPr>
            </a:p>
          </p:txBody>
        </p:sp>
      </p:grpSp>
      <p:grpSp>
        <p:nvGrpSpPr>
          <p:cNvPr id="34" name="组合 33"/>
          <p:cNvGrpSpPr/>
          <p:nvPr/>
        </p:nvGrpSpPr>
        <p:grpSpPr>
          <a:xfrm>
            <a:off x="2176379" y="4361702"/>
            <a:ext cx="557320" cy="557320"/>
            <a:chOff x="3275881" y="4378854"/>
            <a:chExt cx="767916" cy="767916"/>
          </a:xfrm>
          <a:solidFill>
            <a:srgbClr val="5F3121"/>
          </a:solidFill>
        </p:grpSpPr>
        <p:sp>
          <p:nvSpPr>
            <p:cNvPr id="36" name="Freeform 21"/>
            <p:cNvSpPr/>
            <p:nvPr/>
          </p:nvSpPr>
          <p:spPr>
            <a:xfrm>
              <a:off x="3275881" y="4378854"/>
              <a:ext cx="767916" cy="767916"/>
            </a:xfrm>
            <a:custGeom>
              <a:avLst/>
              <a:gdLst>
                <a:gd name="T0" fmla="*/ 39 w 891"/>
                <a:gd name="T1" fmla="*/ 0 h 891"/>
                <a:gd name="T2" fmla="*/ 852 w 891"/>
                <a:gd name="T3" fmla="*/ 0 h 891"/>
                <a:gd name="T4" fmla="*/ 891 w 891"/>
                <a:gd name="T5" fmla="*/ 39 h 891"/>
                <a:gd name="T6" fmla="*/ 891 w 891"/>
                <a:gd name="T7" fmla="*/ 852 h 891"/>
                <a:gd name="T8" fmla="*/ 852 w 891"/>
                <a:gd name="T9" fmla="*/ 891 h 891"/>
                <a:gd name="T10" fmla="*/ 39 w 891"/>
                <a:gd name="T11" fmla="*/ 891 h 891"/>
                <a:gd name="T12" fmla="*/ 0 w 891"/>
                <a:gd name="T13" fmla="*/ 852 h 891"/>
                <a:gd name="T14" fmla="*/ 0 w 891"/>
                <a:gd name="T15" fmla="*/ 39 h 891"/>
                <a:gd name="T16" fmla="*/ 39 w 891"/>
                <a:gd name="T17" fmla="*/ 0 h 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1" h="891">
                  <a:moveTo>
                    <a:pt x="39" y="0"/>
                  </a:moveTo>
                  <a:lnTo>
                    <a:pt x="852" y="0"/>
                  </a:lnTo>
                  <a:cubicBezTo>
                    <a:pt x="873" y="0"/>
                    <a:pt x="891" y="17"/>
                    <a:pt x="891" y="39"/>
                  </a:cubicBezTo>
                  <a:lnTo>
                    <a:pt x="891" y="852"/>
                  </a:lnTo>
                  <a:cubicBezTo>
                    <a:pt x="891" y="873"/>
                    <a:pt x="873" y="891"/>
                    <a:pt x="852" y="891"/>
                  </a:cubicBezTo>
                  <a:lnTo>
                    <a:pt x="39" y="891"/>
                  </a:lnTo>
                  <a:cubicBezTo>
                    <a:pt x="18" y="891"/>
                    <a:pt x="0" y="873"/>
                    <a:pt x="0" y="852"/>
                  </a:cubicBezTo>
                  <a:lnTo>
                    <a:pt x="0" y="39"/>
                  </a:lnTo>
                  <a:cubicBezTo>
                    <a:pt x="0" y="17"/>
                    <a:pt x="18" y="0"/>
                    <a:pt x="39" y="0"/>
                  </a:cubicBezTo>
                  <a:close/>
                </a:path>
              </a:pathLst>
            </a:custGeom>
            <a:grpFill/>
            <a:ln>
              <a:noFill/>
            </a:ln>
          </p:spPr>
          <p:txBody>
            <a:bodyPr vert="horz" wrap="square" lIns="91440" tIns="45720" rIns="91440" bIns="45720" numCol="1" anchor="t" anchorCtr="0" compatLnSpc="1"/>
            <a:lstStyle/>
            <a:p>
              <a:endParaRPr/>
            </a:p>
          </p:txBody>
        </p:sp>
        <p:sp>
          <p:nvSpPr>
            <p:cNvPr id="38" name="文本框 37"/>
            <p:cNvSpPr txBox="1"/>
            <p:nvPr/>
          </p:nvSpPr>
          <p:spPr>
            <a:xfrm>
              <a:off x="3391257" y="4475459"/>
              <a:ext cx="537165" cy="636116"/>
            </a:xfrm>
            <a:prstGeom prst="rect">
              <a:avLst/>
            </a:prstGeom>
            <a:grpFill/>
          </p:spPr>
          <p:txBody>
            <a:bodyPr wrap="none" rtlCol="0">
              <a:spAutoFit/>
            </a:bodyPr>
            <a:lstStyle/>
            <a:p>
              <a:pPr algn="ctr"/>
              <a:r>
                <a:rPr lang="en-US" altLang="zh-CN" sz="2400">
                  <a:solidFill>
                    <a:schemeClr val="bg1"/>
                  </a:solidFill>
                  <a:latin typeface="思源黑体 CN Normal"/>
                  <a:ea typeface="微软雅黑" panose="020B0503020204020204" pitchFamily="34" charset="-122"/>
                </a:rPr>
                <a:t>3</a:t>
              </a:r>
              <a:endParaRPr lang="zh-CN" altLang="en-US" sz="2400">
                <a:solidFill>
                  <a:schemeClr val="bg1"/>
                </a:solidFill>
                <a:latin typeface="思源等宽 N"/>
                <a:ea typeface="微软雅黑" panose="020B0503020204020204" pitchFamily="34" charset="-122"/>
              </a:endParaRPr>
            </a:p>
          </p:txBody>
        </p:sp>
      </p:grpSp>
      <p:sp>
        <p:nvSpPr>
          <p:cNvPr id="52" name="矩形 2"/>
          <p:cNvSpPr/>
          <p:nvPr/>
        </p:nvSpPr>
        <p:spPr>
          <a:xfrm>
            <a:off x="600" y="317500"/>
            <a:ext cx="624417" cy="473331"/>
          </a:xfrm>
          <a:prstGeom prst="rect">
            <a:avLst/>
          </a:prstGeom>
          <a:solidFill>
            <a:srgbClr val="4407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9pPr>
          </a:lstStyle>
          <a:p>
            <a:endParaRPr/>
          </a:p>
        </p:txBody>
      </p:sp>
      <p:sp>
        <p:nvSpPr>
          <p:cNvPr id="53" name="矩形 3"/>
          <p:cNvSpPr/>
          <p:nvPr/>
        </p:nvSpPr>
        <p:spPr>
          <a:xfrm>
            <a:off x="600" y="6692900"/>
            <a:ext cx="9408583" cy="165100"/>
          </a:xfrm>
          <a:prstGeom prst="rect">
            <a:avLst/>
          </a:prstGeom>
          <a:solidFill>
            <a:srgbClr val="4407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9pPr>
          </a:lstStyle>
          <a:p>
            <a:endParaRPr/>
          </a:p>
        </p:txBody>
      </p:sp>
      <p:sp>
        <p:nvSpPr>
          <p:cNvPr id="54" name="矩形 4"/>
          <p:cNvSpPr/>
          <p:nvPr/>
        </p:nvSpPr>
        <p:spPr>
          <a:xfrm>
            <a:off x="8869857" y="6692900"/>
            <a:ext cx="3323167" cy="165100"/>
          </a:xfrm>
          <a:prstGeom prst="rect">
            <a:avLst/>
          </a:prstGeom>
          <a:solidFill>
            <a:srgbClr val="B17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9pPr>
          </a:lstStyle>
          <a:p>
            <a:endParaRPr/>
          </a:p>
        </p:txBody>
      </p:sp>
      <p:sp>
        <p:nvSpPr>
          <p:cNvPr id="2" name="矩形 2"/>
          <p:cNvSpPr/>
          <p:nvPr/>
        </p:nvSpPr>
        <p:spPr>
          <a:xfrm>
            <a:off x="815517" y="317500"/>
            <a:ext cx="10773527" cy="543995"/>
          </a:xfrm>
          <a:prstGeom prst="rect">
            <a:avLst/>
          </a:prstGeom>
          <a:noFill/>
          <a:ln>
            <a:noFill/>
          </a:ln>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marL="0" marR="0" lvl="0" indent="0" defTabSz="914400" rtl="0" eaLnBrk="1" fontAlgn="auto" latinLnBrk="0" hangingPunct="1">
              <a:lnSpc>
                <a:spcPct val="100000"/>
              </a:lnSpc>
              <a:spcBef>
                <a:spcPct val="0"/>
              </a:spcBef>
              <a:spcAft>
                <a:spcPct val="0"/>
              </a:spcAft>
              <a:buClrTx/>
              <a:buSzTx/>
              <a:buFontTx/>
              <a:buNone/>
              <a:defRPr/>
            </a:pPr>
            <a:r>
              <a:rPr kumimoji="0" lang="zh-CN" altLang="en-US" sz="2935" b="0" i="0" u="none" strike="noStrike" kern="1200" cap="none" spc="0" normalizeH="0" baseline="0" noProof="0" dirty="0">
                <a:ln>
                  <a:noFill/>
                </a:ln>
                <a:solidFill>
                  <a:schemeClr val="tx1"/>
                </a:solidFill>
                <a:uLnTx/>
                <a:uFillTx/>
                <a:latin typeface="思源黑体 CN Normal"/>
                <a:ea typeface="微软雅黑" panose="020B0503020204020204" pitchFamily="34" charset="-122"/>
                <a:cs typeface="+mn-cs"/>
              </a:rPr>
              <a:t>目录</a:t>
            </a:r>
            <a:endParaRPr kumimoji="0" lang="en-US" altLang="zh-CN" sz="2935" b="0" i="0" u="none" strike="noStrike" kern="1200" cap="none" spc="0" normalizeH="0" baseline="0" noProof="0" dirty="0">
              <a:ln>
                <a:noFill/>
              </a:ln>
              <a:solidFill>
                <a:schemeClr val="tx1"/>
              </a:solidFill>
              <a:uLnTx/>
              <a:uFillTx/>
              <a:latin typeface="思源黑体 CN Normal"/>
              <a:ea typeface="微软雅黑" panose="020B0503020204020204" pitchFamily="34" charset="-122"/>
              <a:cs typeface="+mn-cs"/>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par>
                                <p:cTn id="8" presetID="22" presetClass="entr" presetSubtype="4"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wipe(down)">
                                      <p:cBhvr>
                                        <p:cTn id="10" dur="500"/>
                                        <p:tgtEl>
                                          <p:spTgt spid="15"/>
                                        </p:tgtEl>
                                      </p:cBhvr>
                                    </p:animEffect>
                                  </p:childTnLst>
                                </p:cTn>
                              </p:par>
                              <p:par>
                                <p:cTn id="11" presetID="22" presetClass="entr" presetSubtype="4"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wipe(down)">
                                      <p:cBhvr>
                                        <p:cTn id="13" dur="500"/>
                                        <p:tgtEl>
                                          <p:spTgt spid="18"/>
                                        </p:tgtEl>
                                      </p:cBhvr>
                                    </p:animEffect>
                                  </p:childTnLst>
                                </p:cTn>
                              </p:par>
                              <p:par>
                                <p:cTn id="14" presetID="22" presetClass="entr" presetSubtype="4" fill="hold"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wipe(down)">
                                      <p:cBhvr>
                                        <p:cTn id="16" dur="500"/>
                                        <p:tgtEl>
                                          <p:spTgt spid="24"/>
                                        </p:tgtEl>
                                      </p:cBhvr>
                                    </p:animEffect>
                                  </p:childTnLst>
                                </p:cTn>
                              </p:par>
                              <p:par>
                                <p:cTn id="17" presetID="22" presetClass="entr" presetSubtype="4"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wipe(down)">
                                      <p:cBhvr>
                                        <p:cTn id="19" dur="500"/>
                                        <p:tgtEl>
                                          <p:spTgt spid="28"/>
                                        </p:tgtEl>
                                      </p:cBhvr>
                                    </p:animEffect>
                                  </p:childTnLst>
                                </p:cTn>
                              </p:par>
                              <p:par>
                                <p:cTn id="20" presetID="22" presetClass="entr" presetSubtype="4" fill="hold" nodeType="with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wipe(down)">
                                      <p:cBhvr>
                                        <p:cTn id="22" dur="500"/>
                                        <p:tgtEl>
                                          <p:spTgt spid="34"/>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52"/>
                                        </p:tgtEl>
                                        <p:attrNameLst>
                                          <p:attrName>style.visibility</p:attrName>
                                        </p:attrNameLst>
                                      </p:cBhvr>
                                      <p:to>
                                        <p:strVal val="visible"/>
                                      </p:to>
                                    </p:set>
                                    <p:animEffect transition="in" filter="wipe(down)">
                                      <p:cBhvr>
                                        <p:cTn id="25" dur="500"/>
                                        <p:tgtEl>
                                          <p:spTgt spid="52"/>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53"/>
                                        </p:tgtEl>
                                        <p:attrNameLst>
                                          <p:attrName>style.visibility</p:attrName>
                                        </p:attrNameLst>
                                      </p:cBhvr>
                                      <p:to>
                                        <p:strVal val="visible"/>
                                      </p:to>
                                    </p:set>
                                    <p:animEffect transition="in" filter="wipe(down)">
                                      <p:cBhvr>
                                        <p:cTn id="28" dur="500"/>
                                        <p:tgtEl>
                                          <p:spTgt spid="53"/>
                                        </p:tgtEl>
                                      </p:cBhvr>
                                    </p:animEffect>
                                  </p:childTnLst>
                                </p:cTn>
                              </p:par>
                              <p:par>
                                <p:cTn id="29" presetID="22" presetClass="entr" presetSubtype="4" fill="hold" grpId="0" nodeType="withEffect">
                                  <p:stCondLst>
                                    <p:cond delay="0"/>
                                  </p:stCondLst>
                                  <p:childTnLst>
                                    <p:set>
                                      <p:cBhvr>
                                        <p:cTn id="30" dur="1" fill="hold">
                                          <p:stCondLst>
                                            <p:cond delay="0"/>
                                          </p:stCondLst>
                                        </p:cTn>
                                        <p:tgtEl>
                                          <p:spTgt spid="54"/>
                                        </p:tgtEl>
                                        <p:attrNameLst>
                                          <p:attrName>style.visibility</p:attrName>
                                        </p:attrNameLst>
                                      </p:cBhvr>
                                      <p:to>
                                        <p:strVal val="visible"/>
                                      </p:to>
                                    </p:set>
                                    <p:animEffect transition="in" filter="wipe(down)">
                                      <p:cBhvr>
                                        <p:cTn id="31" dur="500"/>
                                        <p:tgtEl>
                                          <p:spTgt spid="54"/>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2"/>
                                        </p:tgtEl>
                                        <p:attrNameLst>
                                          <p:attrName>style.visibility</p:attrName>
                                        </p:attrNameLst>
                                      </p:cBhvr>
                                      <p:to>
                                        <p:strVal val="visible"/>
                                      </p:to>
                                    </p:set>
                                    <p:animEffect transition="in" filter="wipe(down)">
                                      <p:cBhvr>
                                        <p:cTn id="3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2" grpId="1" animBg="1"/>
      <p:bldP spid="53" grpId="0" animBg="1"/>
      <p:bldP spid="53" grpId="1" animBg="1"/>
      <p:bldP spid="54" grpId="0" animBg="1"/>
      <p:bldP spid="54" grpId="1" animBg="1"/>
      <p:bldP spid="2" grpId="0"/>
      <p:bldP spid="2" grpId="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9" name="椭圆形标注 1"/>
          <p:cNvSpPr/>
          <p:nvPr/>
        </p:nvSpPr>
        <p:spPr>
          <a:xfrm rot="540000">
            <a:off x="3260332" y="761046"/>
            <a:ext cx="3801046" cy="1769631"/>
          </a:xfrm>
          <a:prstGeom prst="wedgeEllipseCallout">
            <a:avLst/>
          </a:prstGeom>
          <a:solidFill>
            <a:srgbClr val="6136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a:p>
        </p:txBody>
      </p:sp>
      <p:sp>
        <p:nvSpPr>
          <p:cNvPr id="10" name="矩形 9"/>
          <p:cNvSpPr/>
          <p:nvPr>
            <p:custDataLst>
              <p:tags r:id="rId1"/>
            </p:custDataLst>
          </p:nvPr>
        </p:nvSpPr>
        <p:spPr>
          <a:xfrm>
            <a:off x="862096" y="3070054"/>
            <a:ext cx="7685590" cy="1768164"/>
          </a:xfrm>
          <a:prstGeom prst="rect">
            <a:avLst/>
          </a:prstGeom>
          <a:noFill/>
          <a:ln>
            <a:noFill/>
          </a:ln>
        </p:spPr>
        <p:txBody>
          <a:bodyPr wrap="square">
            <a:norm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lang="zh-CN" altLang="en-US" sz="6600" dirty="0">
                <a:latin typeface="方正姚体" panose="02010601030101010101" pitchFamily="2" charset="-122"/>
                <a:ea typeface="方正姚体" panose="02010601030101010101" pitchFamily="2" charset="-122"/>
              </a:rPr>
              <a:t>生平简介</a:t>
            </a:r>
            <a:endParaRPr kumimoji="0" lang="en-US" altLang="zh-CN" sz="6600" i="0" u="none" strike="noStrike" kern="1200" cap="none" spc="0" normalizeH="0" baseline="0" noProof="0" dirty="0">
              <a:ln>
                <a:noFill/>
              </a:ln>
              <a:solidFill>
                <a:schemeClr val="tx1"/>
              </a:solidFill>
              <a:uLnTx/>
              <a:uFillTx/>
              <a:latin typeface="方正姚体" panose="02010601030101010101" pitchFamily="2" charset="-122"/>
              <a:ea typeface="方正姚体" panose="02010601030101010101" pitchFamily="2" charset="-122"/>
            </a:endParaRPr>
          </a:p>
        </p:txBody>
      </p:sp>
      <p:sp>
        <p:nvSpPr>
          <p:cNvPr id="12" name="矩形 11"/>
          <p:cNvSpPr/>
          <p:nvPr/>
        </p:nvSpPr>
        <p:spPr>
          <a:xfrm>
            <a:off x="4611176" y="1093552"/>
            <a:ext cx="3412677" cy="1200329"/>
          </a:xfrm>
          <a:prstGeom prst="rect">
            <a:avLst/>
          </a:prstGeom>
          <a:noFill/>
          <a:ln>
            <a:noFill/>
          </a:ln>
        </p:spPr>
        <p:txBody>
          <a:bodyPr wrap="square">
            <a:spAutoFit/>
          </a:bodyPr>
          <a:lstStyle/>
          <a:p>
            <a:pPr marL="0" marR="0" lvl="0" indent="0" algn="l" defTabSz="914400" rtl="0" eaLnBrk="1" fontAlgn="auto" latinLnBrk="0" hangingPunct="1">
              <a:lnSpc>
                <a:spcPct val="100000"/>
              </a:lnSpc>
              <a:spcBef>
                <a:spcPct val="0"/>
              </a:spcBef>
              <a:spcAft>
                <a:spcPct val="0"/>
              </a:spcAft>
              <a:buClrTx/>
              <a:buSzTx/>
              <a:buFontTx/>
              <a:buNone/>
              <a:defRPr/>
            </a:pPr>
            <a:r>
              <a:rPr lang="zh-CN" altLang="en-US" sz="7200" dirty="0">
                <a:solidFill>
                  <a:schemeClr val="bg1"/>
                </a:solidFill>
                <a:latin typeface="思源黑体 CN Normal"/>
                <a:ea typeface="思源黑体 CN Normal" panose="020B0400000000000000" pitchFamily="34" charset="-122"/>
              </a:rPr>
              <a:t>一</a:t>
            </a:r>
            <a:endParaRPr kumimoji="0" lang="en-US" altLang="zh-CN" sz="7200" i="0" u="none" strike="noStrike" kern="1200" cap="none" spc="0" normalizeH="0" baseline="0" noProof="0" dirty="0">
              <a:ln>
                <a:noFill/>
              </a:ln>
              <a:solidFill>
                <a:schemeClr val="bg1"/>
              </a:solidFill>
              <a:uLnTx/>
              <a:uFillTx/>
              <a:latin typeface="思源黑体 CN Normal"/>
              <a:ea typeface="思源黑体 CN Normal" panose="020B0400000000000000" pitchFamily="34" charset="-122"/>
            </a:endParaRPr>
          </a:p>
        </p:txBody>
      </p:sp>
      <p:sp>
        <p:nvSpPr>
          <p:cNvPr id="13" name="矩形 12"/>
          <p:cNvSpPr/>
          <p:nvPr/>
        </p:nvSpPr>
        <p:spPr>
          <a:xfrm>
            <a:off x="600" y="6692900"/>
            <a:ext cx="9408583" cy="165100"/>
          </a:xfrm>
          <a:prstGeom prst="rect">
            <a:avLst/>
          </a:prstGeom>
          <a:solidFill>
            <a:srgbClr val="4407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a:p>
        </p:txBody>
      </p:sp>
      <p:sp>
        <p:nvSpPr>
          <p:cNvPr id="14" name="矩形 13"/>
          <p:cNvSpPr/>
          <p:nvPr/>
        </p:nvSpPr>
        <p:spPr>
          <a:xfrm>
            <a:off x="8880017" y="6692900"/>
            <a:ext cx="3323167" cy="165100"/>
          </a:xfrm>
          <a:prstGeom prst="rect">
            <a:avLst/>
          </a:prstGeom>
          <a:solidFill>
            <a:srgbClr val="C97E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38042" y="317379"/>
            <a:ext cx="3007723" cy="4520839"/>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1" nodeType="withEffect">
                                  <p:stCondLst>
                                    <p:cond delay="2000"/>
                                  </p:stCondLst>
                                  <p:childTnLst>
                                    <p:set>
                                      <p:cBhvr>
                                        <p:cTn id="6" dur="1" fill="hold">
                                          <p:stCondLst>
                                            <p:cond delay="0"/>
                                          </p:stCondLst>
                                        </p:cTn>
                                        <p:tgtEl>
                                          <p:spTgt spid="12"/>
                                        </p:tgtEl>
                                        <p:attrNameLst>
                                          <p:attrName>style.visibility</p:attrName>
                                        </p:attrNameLst>
                                      </p:cBhvr>
                                      <p:to>
                                        <p:strVal val="visible"/>
                                      </p:to>
                                    </p:set>
                                    <p:anim calcmode="lin" valueType="num">
                                      <p:cBhvr>
                                        <p:cTn id="7" dur="750" fill="hold"/>
                                        <p:tgtEl>
                                          <p:spTgt spid="12"/>
                                        </p:tgtEl>
                                        <p:attrNameLst>
                                          <p:attrName>ppt_w</p:attrName>
                                        </p:attrNameLst>
                                      </p:cBhvr>
                                      <p:tavLst>
                                        <p:tav tm="0">
                                          <p:val>
                                            <p:fltVal val="0"/>
                                          </p:val>
                                        </p:tav>
                                        <p:tav tm="100000">
                                          <p:val>
                                            <p:strVal val="#ppt_w"/>
                                          </p:val>
                                        </p:tav>
                                      </p:tavLst>
                                    </p:anim>
                                    <p:anim calcmode="lin" valueType="num">
                                      <p:cBhvr>
                                        <p:cTn id="8" dur="750" fill="hold"/>
                                        <p:tgtEl>
                                          <p:spTgt spid="12"/>
                                        </p:tgtEl>
                                        <p:attrNameLst>
                                          <p:attrName>ppt_h</p:attrName>
                                        </p:attrNameLst>
                                      </p:cBhvr>
                                      <p:tavLst>
                                        <p:tav tm="0">
                                          <p:val>
                                            <p:fltVal val="0"/>
                                          </p:val>
                                        </p:tav>
                                        <p:tav tm="100000">
                                          <p:val>
                                            <p:strVal val="#ppt_h"/>
                                          </p:val>
                                        </p:tav>
                                      </p:tavLst>
                                    </p:anim>
                                    <p:animEffect transition="in" filter="fade" prLst="">
                                      <p:cBhvr>
                                        <p:cTn id="9" dur="750"/>
                                        <p:tgtEl>
                                          <p:spTgt spid="12"/>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wipe(down)">
                                      <p:cBhvr>
                                        <p:cTn id="1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2" grpId="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C000">
            <a:alpha val="16000"/>
          </a:srgbClr>
        </a:solidFill>
        <a:effectLst/>
      </p:bgPr>
    </p:bg>
    <p:spTree>
      <p:nvGrpSpPr>
        <p:cNvPr id="1" name=""/>
        <p:cNvGrpSpPr/>
        <p:nvPr/>
      </p:nvGrpSpPr>
      <p:grpSpPr>
        <a:xfrm>
          <a:off x="0" y="0"/>
          <a:ext cx="0" cy="0"/>
          <a:chOff x="0" y="0"/>
          <a:chExt cx="0" cy="0"/>
        </a:xfrm>
      </p:grpSpPr>
      <p:sp>
        <p:nvSpPr>
          <p:cNvPr id="2" name="文本框 1"/>
          <p:cNvSpPr txBox="1"/>
          <p:nvPr>
            <p:custDataLst>
              <p:tags r:id="rId2"/>
            </p:custDataLst>
          </p:nvPr>
        </p:nvSpPr>
        <p:spPr>
          <a:xfrm>
            <a:off x="150494" y="-650240"/>
            <a:ext cx="11321415" cy="1703245"/>
          </a:xfrm>
          <a:prstGeom prst="rect">
            <a:avLst/>
          </a:prstGeom>
        </p:spPr>
        <p:txBody>
          <a:bodyPr vert="horz" lIns="91440" tIns="45720" rIns="91440" bIns="45720" rtlCol="0" anchor="b">
            <a:normAutofit/>
          </a:bodyPr>
          <a:lstStyle>
            <a:defPPr>
              <a:defRPr lang="zh-CN"/>
            </a:defPPr>
            <a:lvl1pPr lvl="0">
              <a:lnSpc>
                <a:spcPct val="90000"/>
              </a:lnSpc>
              <a:spcBef>
                <a:spcPct val="0"/>
              </a:spcBef>
              <a:buNone/>
              <a:defRPr sz="4800">
                <a:solidFill>
                  <a:srgbClr val="00B0F0"/>
                </a:solidFill>
                <a:latin typeface="+mj-lt"/>
                <a:ea typeface="+mj-ea"/>
                <a:cs typeface="+mj-cs"/>
              </a:defRPr>
            </a:lvl1pPr>
          </a:lstStyle>
          <a:p>
            <a:r>
              <a:rPr lang="zh-CN" altLang="en-US" sz="3600" dirty="0">
                <a:solidFill>
                  <a:schemeClr val="tx1">
                    <a:lumMod val="65000"/>
                    <a:lumOff val="35000"/>
                  </a:schemeClr>
                </a:solidFill>
                <a:latin typeface="方正姚体" panose="02010601030101010101" pitchFamily="2" charset="-122"/>
                <a:ea typeface="方正姚体" panose="02010601030101010101" pitchFamily="2" charset="-122"/>
              </a:rPr>
              <a:t>观看陈乔年生平简介视频</a:t>
            </a:r>
          </a:p>
        </p:txBody>
      </p:sp>
      <p:pic>
        <p:nvPicPr>
          <p:cNvPr id="7" name="D4C95111-81FE-4EDE-BA26-75C86C512B94">
            <a:hlinkClick r:id="" action="ppaction://media"/>
          </p:cNvPr>
          <p:cNvPicPr/>
          <p:nvPr>
            <a:videoFile r:link="rId4"/>
            <p:extLst>
              <p:ext uri="{DAA4B4D4-6D71-4841-9C94-3DE7FCFB9230}">
                <p14:media xmlns:p14="http://schemas.microsoft.com/office/powerpoint/2010/main" r:link="rId3"/>
              </p:ext>
            </p:extLst>
          </p:nvPr>
        </p:nvPicPr>
        <p:blipFill>
          <a:blip r:embed="rId7"/>
          <a:stretch>
            <a:fillRect/>
          </a:stretch>
        </p:blipFill>
        <p:spPr>
          <a:xfrm>
            <a:off x="150495" y="1094740"/>
            <a:ext cx="11831955" cy="5558155"/>
          </a:xfrm>
          <a:prstGeom prst="rect">
            <a:avLst/>
          </a:prstGeom>
        </p:spPr>
      </p:pic>
    </p:spTree>
    <p:custDataLst>
      <p:tags r:id="rId1"/>
    </p:custDataLst>
  </p:cSld>
  <p:clrMapOvr>
    <a:masterClrMapping/>
  </p:clrMapOvr>
  <p:timing>
    <p:tnLst>
      <p:par>
        <p:cTn id="1" dur="indefinite" restart="never" nodeType="tmRoot">
          <p:childTnLst>
            <p:video>
              <p:cMediaNode>
                <p:cTn id="2" fill="hold" display="1">
                  <p:stCondLst>
                    <p:cond delay="indefinite"/>
                  </p:stCondLst>
                </p:cTn>
                <p:tgtEl>
                  <p:spTgt spid="7"/>
                </p:tgtEl>
              </p:cMediaNode>
            </p:video>
            <p:seq concurrent="1" nextAc="seek">
              <p:cTn id="3" restart="whenNotActive" fill="hold" evtFilter="cancelBubble" nodeType="interactiveSeq">
                <p:stCondLst>
                  <p:cond evt="onClick" delay="0">
                    <p:tgtEl>
                      <p:spTgt spid="7"/>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a:blip r:embed="rId2"/>
          <a:srcRect/>
          <a:stretch>
            <a:fillRect/>
          </a:stretch>
        </a:blipFill>
        <a:effectLst/>
      </p:bgPr>
    </p:bg>
    <p:spTree>
      <p:nvGrpSpPr>
        <p:cNvPr id="1" name=""/>
        <p:cNvGrpSpPr/>
        <p:nvPr/>
      </p:nvGrpSpPr>
      <p:grpSpPr>
        <a:xfrm>
          <a:off x="0" y="0"/>
          <a:ext cx="0" cy="0"/>
          <a:chOff x="0" y="0"/>
          <a:chExt cx="0" cy="0"/>
        </a:xfrm>
      </p:grpSpPr>
      <p:sp>
        <p:nvSpPr>
          <p:cNvPr id="48" name="淘宝网Chenying0907出品 36"/>
          <p:cNvSpPr/>
          <p:nvPr/>
        </p:nvSpPr>
        <p:spPr>
          <a:xfrm>
            <a:off x="1569384" y="2175070"/>
            <a:ext cx="9376918" cy="1042721"/>
          </a:xfrm>
          <a:prstGeom prst="rect">
            <a:avLst/>
          </a:prstGeom>
        </p:spPr>
        <p:txBody>
          <a:bodyPr wrap="square" anchor="ctr">
            <a:spAutoFit/>
          </a:bodyPr>
          <a:lstStyle/>
          <a:p>
            <a:pPr>
              <a:lnSpc>
                <a:spcPct val="150000"/>
              </a:lnSpc>
              <a:defRPr/>
            </a:pPr>
            <a:r>
              <a:rPr kumimoji="1" lang="zh-CN" altLang="en-US" sz="2000" b="1" dirty="0">
                <a:solidFill>
                  <a:schemeClr val="tx1">
                    <a:lumMod val="85000"/>
                    <a:lumOff val="15000"/>
                  </a:schemeClr>
                </a:solidFill>
                <a:latin typeface="方正姚体" panose="02010601030101010101" pitchFamily="2" charset="-122"/>
                <a:ea typeface="方正姚体" panose="02010601030101010101" pitchFamily="2" charset="-122"/>
                <a:cs typeface="Impact" panose="020B0806030902050204"/>
                <a:sym typeface="Source Han Serif SC" panose="02020400000000000000" pitchFamily="18" charset="-122"/>
              </a:rPr>
              <a:t>身份</a:t>
            </a:r>
            <a:endParaRPr kumimoji="1" lang="en-US" altLang="zh-CN" sz="2000" b="1" dirty="0">
              <a:solidFill>
                <a:schemeClr val="tx1">
                  <a:lumMod val="85000"/>
                  <a:lumOff val="15000"/>
                </a:schemeClr>
              </a:solidFill>
              <a:latin typeface="方正姚体" panose="02010601030101010101" pitchFamily="2" charset="-122"/>
              <a:ea typeface="方正姚体" panose="02010601030101010101" pitchFamily="2" charset="-122"/>
              <a:cs typeface="Impact" panose="020B0806030902050204"/>
              <a:sym typeface="Source Han Serif SC" panose="02020400000000000000" pitchFamily="18" charset="-122"/>
            </a:endParaRPr>
          </a:p>
          <a:p>
            <a:pPr>
              <a:lnSpc>
                <a:spcPct val="150000"/>
              </a:lnSpc>
              <a:defRPr/>
            </a:pPr>
            <a:r>
              <a:rPr lang="zh-CN" altLang="en-US" sz="2400" b="1" dirty="0">
                <a:solidFill>
                  <a:schemeClr val="tx1">
                    <a:lumMod val="85000"/>
                    <a:lumOff val="15000"/>
                  </a:schemeClr>
                </a:solidFill>
                <a:latin typeface="方正姚体" panose="02010601030101010101" pitchFamily="2" charset="-122"/>
                <a:ea typeface="方正姚体" panose="02010601030101010101" pitchFamily="2" charset="-122"/>
                <a:sym typeface="Source Han Serif SC" panose="02020400000000000000" pitchFamily="18" charset="-122"/>
              </a:rPr>
              <a:t>陈乔年，安徽怀宁人，陈独秀次子，中共五届中央委员</a:t>
            </a:r>
            <a:endParaRPr lang="en-US" altLang="zh-CN" sz="2400" b="1" dirty="0">
              <a:solidFill>
                <a:schemeClr val="tx1">
                  <a:lumMod val="85000"/>
                  <a:lumOff val="15000"/>
                </a:schemeClr>
              </a:solidFill>
              <a:latin typeface="方正姚体" panose="02010601030101010101" pitchFamily="2" charset="-122"/>
              <a:ea typeface="方正姚体" panose="02010601030101010101" pitchFamily="2" charset="-122"/>
              <a:sym typeface="Source Han Serif SC" panose="02020400000000000000" pitchFamily="18" charset="-122"/>
            </a:endParaRPr>
          </a:p>
        </p:txBody>
      </p:sp>
      <p:sp>
        <p:nvSpPr>
          <p:cNvPr id="50" name="圆角淘宝网Chenying0907出品 39"/>
          <p:cNvSpPr/>
          <p:nvPr/>
        </p:nvSpPr>
        <p:spPr>
          <a:xfrm>
            <a:off x="1255065" y="2256502"/>
            <a:ext cx="83084" cy="911719"/>
          </a:xfrm>
          <a:prstGeom prst="roundRect">
            <a:avLst>
              <a:gd name="adj" fmla="val 50000"/>
            </a:avLst>
          </a:prstGeom>
          <a:solidFill>
            <a:srgbClr val="5F312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2" tIns="60941" rIns="121882" bIns="60941" numCol="1" spcCol="0" rtlCol="0" fromWordArt="0" anchor="ctr" anchorCtr="0" forceAA="0" compatLnSpc="1">
            <a:noAutofit/>
          </a:bodyPr>
          <a:lstStyle/>
          <a:p>
            <a:endParaRPr/>
          </a:p>
        </p:txBody>
      </p:sp>
      <p:sp>
        <p:nvSpPr>
          <p:cNvPr id="53" name="圆角淘宝网Chenying0907出品 42"/>
          <p:cNvSpPr/>
          <p:nvPr/>
        </p:nvSpPr>
        <p:spPr>
          <a:xfrm>
            <a:off x="1255065" y="4084271"/>
            <a:ext cx="83084" cy="911719"/>
          </a:xfrm>
          <a:prstGeom prst="roundRect">
            <a:avLst>
              <a:gd name="adj" fmla="val 50000"/>
            </a:avLst>
          </a:prstGeom>
          <a:solidFill>
            <a:srgbClr val="5F312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2" tIns="60941" rIns="121882" bIns="60941" numCol="1" spcCol="0" rtlCol="0" fromWordArt="0" anchor="ctr" anchorCtr="0" forceAA="0" compatLnSpc="1">
            <a:noAutofit/>
          </a:bodyPr>
          <a:lstStyle/>
          <a:p>
            <a:endParaRPr/>
          </a:p>
        </p:txBody>
      </p:sp>
      <p:sp>
        <p:nvSpPr>
          <p:cNvPr id="8" name="淘宝网Chenying0907出品 36"/>
          <p:cNvSpPr/>
          <p:nvPr/>
        </p:nvSpPr>
        <p:spPr>
          <a:xfrm>
            <a:off x="1541196" y="3449367"/>
            <a:ext cx="9897402" cy="1596719"/>
          </a:xfrm>
          <a:prstGeom prst="rect">
            <a:avLst/>
          </a:prstGeom>
        </p:spPr>
        <p:txBody>
          <a:bodyPr wrap="square" anchor="ctr">
            <a:spAutoFit/>
          </a:bodyPr>
          <a:lstStyle/>
          <a:p>
            <a:pPr>
              <a:lnSpc>
                <a:spcPct val="150000"/>
              </a:lnSpc>
              <a:defRPr/>
            </a:pPr>
            <a:endParaRPr kumimoji="1" lang="en-US" altLang="zh-CN" sz="2000" b="1" dirty="0">
              <a:solidFill>
                <a:schemeClr val="tx1">
                  <a:lumMod val="85000"/>
                  <a:lumOff val="15000"/>
                </a:schemeClr>
              </a:solidFill>
              <a:latin typeface="方正姚体" panose="02010601030101010101" pitchFamily="2" charset="-122"/>
              <a:ea typeface="方正姚体" panose="02010601030101010101" pitchFamily="2" charset="-122"/>
              <a:cs typeface="Impact" panose="020B0806030902050204"/>
              <a:sym typeface="Source Han Serif SC" panose="02020400000000000000" pitchFamily="18" charset="-122"/>
            </a:endParaRPr>
          </a:p>
          <a:p>
            <a:pPr>
              <a:lnSpc>
                <a:spcPct val="150000"/>
              </a:lnSpc>
              <a:defRPr/>
            </a:pPr>
            <a:r>
              <a:rPr lang="en-US" altLang="zh-CN" sz="2400" b="1" dirty="0">
                <a:solidFill>
                  <a:schemeClr val="tx1">
                    <a:lumMod val="85000"/>
                    <a:lumOff val="15000"/>
                  </a:schemeClr>
                </a:solidFill>
                <a:latin typeface="方正姚体" panose="02010601030101010101" pitchFamily="2" charset="-122"/>
                <a:ea typeface="方正姚体" panose="02010601030101010101" pitchFamily="2" charset="-122"/>
                <a:sym typeface="Source Han Serif SC" panose="02020400000000000000" pitchFamily="18" charset="-122"/>
              </a:rPr>
              <a:t>1928</a:t>
            </a:r>
            <a:r>
              <a:rPr lang="zh-CN" altLang="en-US" sz="2400" b="1" dirty="0">
                <a:solidFill>
                  <a:schemeClr val="tx1">
                    <a:lumMod val="85000"/>
                    <a:lumOff val="15000"/>
                  </a:schemeClr>
                </a:solidFill>
                <a:latin typeface="方正姚体" panose="02010601030101010101" pitchFamily="2" charset="-122"/>
                <a:ea typeface="方正姚体" panose="02010601030101010101" pitchFamily="2" charset="-122"/>
                <a:sym typeface="Source Han Serif SC" panose="02020400000000000000" pitchFamily="18" charset="-122"/>
              </a:rPr>
              <a:t>年</a:t>
            </a:r>
            <a:r>
              <a:rPr lang="en-US" altLang="zh-CN" sz="2400" b="1" dirty="0">
                <a:solidFill>
                  <a:schemeClr val="tx1">
                    <a:lumMod val="85000"/>
                    <a:lumOff val="15000"/>
                  </a:schemeClr>
                </a:solidFill>
                <a:latin typeface="方正姚体" panose="02010601030101010101" pitchFamily="2" charset="-122"/>
                <a:ea typeface="方正姚体" panose="02010601030101010101" pitchFamily="2" charset="-122"/>
                <a:sym typeface="Source Han Serif SC" panose="02020400000000000000" pitchFamily="18" charset="-122"/>
              </a:rPr>
              <a:t>2</a:t>
            </a:r>
            <a:r>
              <a:rPr lang="zh-CN" altLang="en-US" sz="2400" b="1" dirty="0">
                <a:solidFill>
                  <a:schemeClr val="tx1">
                    <a:lumMod val="85000"/>
                    <a:lumOff val="15000"/>
                  </a:schemeClr>
                </a:solidFill>
                <a:latin typeface="方正姚体" panose="02010601030101010101" pitchFamily="2" charset="-122"/>
                <a:ea typeface="方正姚体" panose="02010601030101010101" pitchFamily="2" charset="-122"/>
                <a:sym typeface="Source Han Serif SC" panose="02020400000000000000" pitchFamily="18" charset="-122"/>
              </a:rPr>
              <a:t>月</a:t>
            </a:r>
            <a:r>
              <a:rPr lang="en-US" altLang="zh-CN" sz="2400" b="1" dirty="0">
                <a:solidFill>
                  <a:schemeClr val="tx1">
                    <a:lumMod val="85000"/>
                    <a:lumOff val="15000"/>
                  </a:schemeClr>
                </a:solidFill>
                <a:latin typeface="方正姚体" panose="02010601030101010101" pitchFamily="2" charset="-122"/>
                <a:ea typeface="方正姚体" panose="02010601030101010101" pitchFamily="2" charset="-122"/>
                <a:sym typeface="Source Han Serif SC" panose="02020400000000000000" pitchFamily="18" charset="-122"/>
              </a:rPr>
              <a:t>16</a:t>
            </a:r>
            <a:r>
              <a:rPr lang="zh-CN" altLang="en-US" sz="2400" b="1" dirty="0">
                <a:solidFill>
                  <a:schemeClr val="tx1">
                    <a:lumMod val="85000"/>
                    <a:lumOff val="15000"/>
                  </a:schemeClr>
                </a:solidFill>
                <a:latin typeface="方正姚体" panose="02010601030101010101" pitchFamily="2" charset="-122"/>
                <a:ea typeface="方正姚体" panose="02010601030101010101" pitchFamily="2" charset="-122"/>
                <a:sym typeface="Source Han Serif SC" panose="02020400000000000000" pitchFamily="18" charset="-122"/>
              </a:rPr>
              <a:t>日因中共江苏省委机关遭到破坏被捕，</a:t>
            </a:r>
            <a:endParaRPr lang="en-US" altLang="zh-CN" sz="2400" b="1" dirty="0">
              <a:solidFill>
                <a:schemeClr val="tx1">
                  <a:lumMod val="85000"/>
                  <a:lumOff val="15000"/>
                </a:schemeClr>
              </a:solidFill>
              <a:latin typeface="方正姚体" panose="02010601030101010101" pitchFamily="2" charset="-122"/>
              <a:ea typeface="方正姚体" panose="02010601030101010101" pitchFamily="2" charset="-122"/>
              <a:sym typeface="Source Han Serif SC" panose="02020400000000000000" pitchFamily="18" charset="-122"/>
            </a:endParaRPr>
          </a:p>
          <a:p>
            <a:pPr>
              <a:lnSpc>
                <a:spcPct val="150000"/>
              </a:lnSpc>
              <a:defRPr/>
            </a:pPr>
            <a:r>
              <a:rPr lang="zh-CN" altLang="en-US" sz="2400" b="1" dirty="0">
                <a:solidFill>
                  <a:schemeClr val="tx1">
                    <a:lumMod val="85000"/>
                    <a:lumOff val="15000"/>
                  </a:schemeClr>
                </a:solidFill>
                <a:latin typeface="方正姚体" panose="02010601030101010101" pitchFamily="2" charset="-122"/>
                <a:ea typeface="方正姚体" panose="02010601030101010101" pitchFamily="2" charset="-122"/>
                <a:sym typeface="Source Han Serif SC" panose="02020400000000000000" pitchFamily="18" charset="-122"/>
              </a:rPr>
              <a:t>同年</a:t>
            </a:r>
            <a:r>
              <a:rPr lang="en-US" altLang="zh-CN" sz="2400" b="1" dirty="0">
                <a:solidFill>
                  <a:schemeClr val="tx1">
                    <a:lumMod val="85000"/>
                    <a:lumOff val="15000"/>
                  </a:schemeClr>
                </a:solidFill>
                <a:latin typeface="方正姚体" panose="02010601030101010101" pitchFamily="2" charset="-122"/>
                <a:ea typeface="方正姚体" panose="02010601030101010101" pitchFamily="2" charset="-122"/>
                <a:sym typeface="Source Han Serif SC" panose="02020400000000000000" pitchFamily="18" charset="-122"/>
              </a:rPr>
              <a:t>6</a:t>
            </a:r>
            <a:r>
              <a:rPr lang="zh-CN" altLang="en-US" sz="2400" b="1" dirty="0">
                <a:solidFill>
                  <a:schemeClr val="tx1">
                    <a:lumMod val="85000"/>
                    <a:lumOff val="15000"/>
                  </a:schemeClr>
                </a:solidFill>
                <a:latin typeface="方正姚体" panose="02010601030101010101" pitchFamily="2" charset="-122"/>
                <a:ea typeface="方正姚体" panose="02010601030101010101" pitchFamily="2" charset="-122"/>
                <a:sym typeface="Source Han Serif SC" panose="02020400000000000000" pitchFamily="18" charset="-122"/>
              </a:rPr>
              <a:t>月</a:t>
            </a:r>
            <a:r>
              <a:rPr lang="en-US" altLang="zh-CN" sz="2400" b="1" dirty="0">
                <a:solidFill>
                  <a:schemeClr val="tx1">
                    <a:lumMod val="85000"/>
                    <a:lumOff val="15000"/>
                  </a:schemeClr>
                </a:solidFill>
                <a:latin typeface="方正姚体" panose="02010601030101010101" pitchFamily="2" charset="-122"/>
                <a:ea typeface="方正姚体" panose="02010601030101010101" pitchFamily="2" charset="-122"/>
                <a:sym typeface="Source Han Serif SC" panose="02020400000000000000" pitchFamily="18" charset="-122"/>
              </a:rPr>
              <a:t>6</a:t>
            </a:r>
            <a:r>
              <a:rPr lang="zh-CN" altLang="en-US" sz="2400" b="1" dirty="0">
                <a:solidFill>
                  <a:schemeClr val="tx1">
                    <a:lumMod val="85000"/>
                    <a:lumOff val="15000"/>
                  </a:schemeClr>
                </a:solidFill>
                <a:latin typeface="方正姚体" panose="02010601030101010101" pitchFamily="2" charset="-122"/>
                <a:ea typeface="方正姚体" panose="02010601030101010101" pitchFamily="2" charset="-122"/>
                <a:sym typeface="Source Han Serif SC" panose="02020400000000000000" pitchFamily="18" charset="-122"/>
              </a:rPr>
              <a:t>日英勇就义，年仅</a:t>
            </a:r>
            <a:r>
              <a:rPr lang="en-US" altLang="zh-CN" sz="2400" b="1" dirty="0">
                <a:solidFill>
                  <a:schemeClr val="tx1">
                    <a:lumMod val="85000"/>
                    <a:lumOff val="15000"/>
                  </a:schemeClr>
                </a:solidFill>
                <a:latin typeface="方正姚体" panose="02010601030101010101" pitchFamily="2" charset="-122"/>
                <a:ea typeface="方正姚体" panose="02010601030101010101" pitchFamily="2" charset="-122"/>
                <a:sym typeface="Source Han Serif SC" panose="02020400000000000000" pitchFamily="18" charset="-122"/>
              </a:rPr>
              <a:t>26</a:t>
            </a:r>
            <a:r>
              <a:rPr lang="zh-CN" altLang="en-US" sz="2400" b="1" dirty="0">
                <a:solidFill>
                  <a:schemeClr val="tx1">
                    <a:lumMod val="85000"/>
                    <a:lumOff val="15000"/>
                  </a:schemeClr>
                </a:solidFill>
                <a:latin typeface="方正姚体" panose="02010601030101010101" pitchFamily="2" charset="-122"/>
                <a:ea typeface="方正姚体" panose="02010601030101010101" pitchFamily="2" charset="-122"/>
                <a:sym typeface="Source Han Serif SC" panose="02020400000000000000" pitchFamily="18" charset="-122"/>
              </a:rPr>
              <a:t>岁</a:t>
            </a:r>
            <a:endParaRPr lang="en-US" altLang="zh-CN" sz="2400" b="1" dirty="0">
              <a:solidFill>
                <a:schemeClr val="tx1">
                  <a:lumMod val="85000"/>
                  <a:lumOff val="15000"/>
                </a:schemeClr>
              </a:solidFill>
              <a:latin typeface="方正姚体" panose="02010601030101010101" pitchFamily="2" charset="-122"/>
              <a:ea typeface="方正姚体" panose="02010601030101010101" pitchFamily="2" charset="-122"/>
              <a:sym typeface="Source Han Serif SC" panose="02020400000000000000" pitchFamily="18" charset="-122"/>
            </a:endParaRPr>
          </a:p>
        </p:txBody>
      </p:sp>
      <p:sp>
        <p:nvSpPr>
          <p:cNvPr id="54" name="矩形 2"/>
          <p:cNvSpPr/>
          <p:nvPr/>
        </p:nvSpPr>
        <p:spPr>
          <a:xfrm>
            <a:off x="815517" y="317500"/>
            <a:ext cx="10773527" cy="543995"/>
          </a:xfrm>
          <a:prstGeom prst="rect">
            <a:avLst/>
          </a:prstGeom>
          <a:noFill/>
          <a:ln>
            <a:noFill/>
          </a:ln>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marL="0" marR="0" lvl="0" indent="0" defTabSz="914400" rtl="0" eaLnBrk="1" fontAlgn="auto" latinLnBrk="0" hangingPunct="1">
              <a:lnSpc>
                <a:spcPct val="100000"/>
              </a:lnSpc>
              <a:spcBef>
                <a:spcPct val="0"/>
              </a:spcBef>
              <a:spcAft>
                <a:spcPct val="0"/>
              </a:spcAft>
              <a:buClrTx/>
              <a:buSzTx/>
              <a:buFontTx/>
              <a:buNone/>
              <a:defRPr/>
            </a:pPr>
            <a:r>
              <a:rPr lang="zh-CN" altLang="en-US" sz="2935" dirty="0">
                <a:latin typeface="方正姚体" panose="02010601030101010101" pitchFamily="2" charset="-122"/>
                <a:ea typeface="方正姚体" panose="02010601030101010101" pitchFamily="2" charset="-122"/>
              </a:rPr>
              <a:t>关于陈乔年</a:t>
            </a:r>
            <a:endParaRPr kumimoji="0" lang="en-US" altLang="zh-CN" sz="2935" b="0" i="0" u="none" strike="noStrike" kern="1200" cap="none" spc="0" normalizeH="0" baseline="0" noProof="0" dirty="0">
              <a:ln>
                <a:noFill/>
              </a:ln>
              <a:solidFill>
                <a:schemeClr val="tx1"/>
              </a:solidFill>
              <a:uLnTx/>
              <a:uFillTx/>
              <a:latin typeface="方正姚体" panose="02010601030101010101" pitchFamily="2" charset="-122"/>
              <a:ea typeface="方正姚体" panose="02010601030101010101" pitchFamily="2" charset="-122"/>
            </a:endParaRPr>
          </a:p>
        </p:txBody>
      </p:sp>
      <p:sp>
        <p:nvSpPr>
          <p:cNvPr id="55" name="矩形 3"/>
          <p:cNvSpPr/>
          <p:nvPr/>
        </p:nvSpPr>
        <p:spPr>
          <a:xfrm>
            <a:off x="600" y="317500"/>
            <a:ext cx="624417" cy="473331"/>
          </a:xfrm>
          <a:prstGeom prst="rect">
            <a:avLst/>
          </a:prstGeom>
          <a:solidFill>
            <a:srgbClr val="4407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9pPr>
          </a:lstStyle>
          <a:p>
            <a:endParaRPr/>
          </a:p>
        </p:txBody>
      </p:sp>
      <p:sp>
        <p:nvSpPr>
          <p:cNvPr id="56" name="矩形 4"/>
          <p:cNvSpPr/>
          <p:nvPr/>
        </p:nvSpPr>
        <p:spPr>
          <a:xfrm>
            <a:off x="600" y="6692900"/>
            <a:ext cx="9408583" cy="165100"/>
          </a:xfrm>
          <a:prstGeom prst="rect">
            <a:avLst/>
          </a:prstGeom>
          <a:solidFill>
            <a:srgbClr val="4407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9pPr>
          </a:lstStyle>
          <a:p>
            <a:endParaRPr/>
          </a:p>
        </p:txBody>
      </p:sp>
      <p:sp>
        <p:nvSpPr>
          <p:cNvPr id="57" name="矩形 5"/>
          <p:cNvSpPr/>
          <p:nvPr/>
        </p:nvSpPr>
        <p:spPr>
          <a:xfrm>
            <a:off x="8869857" y="6692900"/>
            <a:ext cx="3323167" cy="165100"/>
          </a:xfrm>
          <a:prstGeom prst="rect">
            <a:avLst/>
          </a:prstGeom>
          <a:solidFill>
            <a:srgbClr val="B17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9pPr>
          </a:lstStyle>
          <a:p>
            <a:endParaRPr/>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212561" y="317500"/>
            <a:ext cx="2820109" cy="391816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1" nodeType="after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p:cTn id="7" dur="500" fill="hold"/>
                                        <p:tgtEl>
                                          <p:spTgt spid="50"/>
                                        </p:tgtEl>
                                        <p:attrNameLst>
                                          <p:attrName>ppt_w</p:attrName>
                                        </p:attrNameLst>
                                      </p:cBhvr>
                                      <p:tavLst>
                                        <p:tav tm="0">
                                          <p:val>
                                            <p:fltVal val="0"/>
                                          </p:val>
                                        </p:tav>
                                        <p:tav tm="100000">
                                          <p:val>
                                            <p:strVal val="#ppt_w"/>
                                          </p:val>
                                        </p:tav>
                                      </p:tavLst>
                                    </p:anim>
                                    <p:anim calcmode="lin" valueType="num">
                                      <p:cBhvr>
                                        <p:cTn id="8" dur="500" fill="hold"/>
                                        <p:tgtEl>
                                          <p:spTgt spid="50"/>
                                        </p:tgtEl>
                                        <p:attrNameLst>
                                          <p:attrName>ppt_h</p:attrName>
                                        </p:attrNameLst>
                                      </p:cBhvr>
                                      <p:tavLst>
                                        <p:tav tm="0">
                                          <p:val>
                                            <p:fltVal val="0"/>
                                          </p:val>
                                        </p:tav>
                                        <p:tav tm="100000">
                                          <p:val>
                                            <p:strVal val="#ppt_h"/>
                                          </p:val>
                                        </p:tav>
                                      </p:tavLst>
                                    </p:anim>
                                    <p:animEffect transition="in" filter="fade" prLst="">
                                      <p:cBhvr>
                                        <p:cTn id="9" dur="500"/>
                                        <p:tgtEl>
                                          <p:spTgt spid="50"/>
                                        </p:tgtEl>
                                      </p:cBhvr>
                                    </p:animEffect>
                                  </p:childTnLst>
                                </p:cTn>
                              </p:par>
                            </p:childTnLst>
                          </p:cTn>
                        </p:par>
                        <p:par>
                          <p:cTn id="10" fill="hold">
                            <p:stCondLst>
                              <p:cond delay="500"/>
                            </p:stCondLst>
                            <p:childTnLst>
                              <p:par>
                                <p:cTn id="11" presetID="53" presetClass="entr" presetSubtype="16" fill="hold" grpId="2" nodeType="afterEffect">
                                  <p:stCondLst>
                                    <p:cond delay="0"/>
                                  </p:stCondLst>
                                  <p:childTnLst>
                                    <p:set>
                                      <p:cBhvr>
                                        <p:cTn id="12" dur="1" fill="hold">
                                          <p:stCondLst>
                                            <p:cond delay="0"/>
                                          </p:stCondLst>
                                        </p:cTn>
                                        <p:tgtEl>
                                          <p:spTgt spid="53"/>
                                        </p:tgtEl>
                                        <p:attrNameLst>
                                          <p:attrName>style.visibility</p:attrName>
                                        </p:attrNameLst>
                                      </p:cBhvr>
                                      <p:to>
                                        <p:strVal val="visible"/>
                                      </p:to>
                                    </p:set>
                                    <p:anim calcmode="lin" valueType="num">
                                      <p:cBhvr>
                                        <p:cTn id="13" dur="500" fill="hold"/>
                                        <p:tgtEl>
                                          <p:spTgt spid="53"/>
                                        </p:tgtEl>
                                        <p:attrNameLst>
                                          <p:attrName>ppt_w</p:attrName>
                                        </p:attrNameLst>
                                      </p:cBhvr>
                                      <p:tavLst>
                                        <p:tav tm="0">
                                          <p:val>
                                            <p:fltVal val="0"/>
                                          </p:val>
                                        </p:tav>
                                        <p:tav tm="100000">
                                          <p:val>
                                            <p:strVal val="#ppt_w"/>
                                          </p:val>
                                        </p:tav>
                                      </p:tavLst>
                                    </p:anim>
                                    <p:anim calcmode="lin" valueType="num">
                                      <p:cBhvr>
                                        <p:cTn id="14" dur="500" fill="hold"/>
                                        <p:tgtEl>
                                          <p:spTgt spid="53"/>
                                        </p:tgtEl>
                                        <p:attrNameLst>
                                          <p:attrName>ppt_h</p:attrName>
                                        </p:attrNameLst>
                                      </p:cBhvr>
                                      <p:tavLst>
                                        <p:tav tm="0">
                                          <p:val>
                                            <p:fltVal val="0"/>
                                          </p:val>
                                        </p:tav>
                                        <p:tav tm="100000">
                                          <p:val>
                                            <p:strVal val="#ppt_h"/>
                                          </p:val>
                                        </p:tav>
                                      </p:tavLst>
                                    </p:anim>
                                    <p:animEffect transition="in" filter="fade" prLst="">
                                      <p:cBhvr>
                                        <p:cTn id="15" dur="500"/>
                                        <p:tgtEl>
                                          <p:spTgt spid="53"/>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48"/>
                                        </p:tgtEl>
                                        <p:attrNameLst>
                                          <p:attrName>style.visibility</p:attrName>
                                        </p:attrNameLst>
                                      </p:cBhvr>
                                      <p:to>
                                        <p:strVal val="visible"/>
                                      </p:to>
                                    </p:set>
                                    <p:animEffect transition="in" filter="blinds(horizontal)">
                                      <p:cBhvr>
                                        <p:cTn id="20" dur="500"/>
                                        <p:tgtEl>
                                          <p:spTgt spid="48"/>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wipe(down)">
                                      <p:cBhvr>
                                        <p:cTn id="2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48" grpId="1"/>
      <p:bldP spid="50" grpId="1" animBg="1"/>
      <p:bldP spid="53" grpId="2" animBg="1"/>
      <p:bldP spid="8" grpId="0"/>
      <p:bldP spid="8" grpId="1"/>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a:blip r:embed="rId2"/>
          <a:srcRect/>
          <a:stretch>
            <a:fillRect/>
          </a:stretch>
        </a:blipFill>
        <a:effectLst/>
      </p:bgPr>
    </p:bg>
    <p:spTree>
      <p:nvGrpSpPr>
        <p:cNvPr id="1" name=""/>
        <p:cNvGrpSpPr/>
        <p:nvPr/>
      </p:nvGrpSpPr>
      <p:grpSpPr>
        <a:xfrm>
          <a:off x="0" y="0"/>
          <a:ext cx="0" cy="0"/>
          <a:chOff x="0" y="0"/>
          <a:chExt cx="0" cy="0"/>
        </a:xfrm>
      </p:grpSpPr>
      <p:sp>
        <p:nvSpPr>
          <p:cNvPr id="24" name="箭头3"/>
          <p:cNvSpPr/>
          <p:nvPr/>
        </p:nvSpPr>
        <p:spPr>
          <a:xfrm flipV="1">
            <a:off x="715289" y="3539248"/>
            <a:ext cx="1092876" cy="1520708"/>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p:spPr>
        <p:txBody>
          <a:bodyPr wrap="none" lIns="82816" tIns="41407" rIns="82816" bIns="41407"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5" name="箭头2"/>
          <p:cNvSpPr/>
          <p:nvPr/>
        </p:nvSpPr>
        <p:spPr>
          <a:xfrm rot="16200000">
            <a:off x="1246835" y="2929916"/>
            <a:ext cx="324863" cy="1299035"/>
          </a:xfrm>
          <a:custGeom>
            <a:avLst/>
            <a:gdLst>
              <a:gd name="T0" fmla="*/ 37 w 142"/>
              <a:gd name="T1" fmla="*/ 1 h 604"/>
              <a:gd name="T2" fmla="*/ 45 w 142"/>
              <a:gd name="T3" fmla="*/ 472 h 604"/>
              <a:gd name="T4" fmla="*/ 0 w 142"/>
              <a:gd name="T5" fmla="*/ 474 h 604"/>
              <a:gd name="T6" fmla="*/ 72 w 142"/>
              <a:gd name="T7" fmla="*/ 604 h 604"/>
              <a:gd name="T8" fmla="*/ 142 w 142"/>
              <a:gd name="T9" fmla="*/ 474 h 604"/>
              <a:gd name="T10" fmla="*/ 100 w 142"/>
              <a:gd name="T11" fmla="*/ 474 h 604"/>
              <a:gd name="T12" fmla="*/ 99 w 142"/>
              <a:gd name="T13" fmla="*/ 0 h 604"/>
              <a:gd name="T14" fmla="*/ 37 w 142"/>
              <a:gd name="T15" fmla="*/ 1 h 6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 h="604">
                <a:moveTo>
                  <a:pt x="37" y="1"/>
                </a:moveTo>
                <a:lnTo>
                  <a:pt x="45" y="472"/>
                </a:lnTo>
                <a:lnTo>
                  <a:pt x="0" y="474"/>
                </a:lnTo>
                <a:lnTo>
                  <a:pt x="72" y="604"/>
                </a:lnTo>
                <a:lnTo>
                  <a:pt x="142" y="474"/>
                </a:lnTo>
                <a:lnTo>
                  <a:pt x="100" y="474"/>
                </a:lnTo>
                <a:lnTo>
                  <a:pt x="99" y="0"/>
                </a:lnTo>
                <a:lnTo>
                  <a:pt x="37" y="1"/>
                </a:lnTo>
                <a:close/>
              </a:path>
            </a:pathLst>
          </a:custGeom>
          <a:solidFill>
            <a:schemeClr val="bg1">
              <a:lumMod val="65000"/>
            </a:schemeClr>
          </a:solidFill>
          <a:ln>
            <a:noFill/>
          </a:ln>
          <a:effectLst/>
        </p:spPr>
        <p:txBody>
          <a:bodyPr wrap="none" lIns="82816" tIns="41407" rIns="82816" bIns="41407"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6" name="箭头1"/>
          <p:cNvSpPr/>
          <p:nvPr/>
        </p:nvSpPr>
        <p:spPr>
          <a:xfrm>
            <a:off x="735192" y="1875594"/>
            <a:ext cx="1092876" cy="1761588"/>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p:spPr>
        <p:txBody>
          <a:bodyPr wrap="none" lIns="82816" tIns="41407" rIns="82816" bIns="41407"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7" name="文本1"/>
          <p:cNvSpPr>
            <a:spLocks noChangeArrowheads="1"/>
          </p:cNvSpPr>
          <p:nvPr/>
        </p:nvSpPr>
        <p:spPr>
          <a:xfrm>
            <a:off x="2182357" y="1524681"/>
            <a:ext cx="6310918" cy="1195991"/>
          </a:xfrm>
          <a:prstGeom prst="roundRect">
            <a:avLst>
              <a:gd name="adj" fmla="val 11505"/>
            </a:avLst>
          </a:prstGeom>
          <a:noFill/>
          <a:ln w="15875" cap="flat" cmpd="sng" algn="ctr">
            <a:solidFill>
              <a:schemeClr val="tx1">
                <a:lumMod val="50000"/>
                <a:lumOff val="50000"/>
              </a:schemeClr>
            </a:solidFill>
            <a:prstDash val="solid"/>
          </a:ln>
          <a:effectLst/>
        </p:spPr>
        <p:txBody>
          <a:bodyPr lIns="82816" tIns="41407" rIns="82816" bIns="41407"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lnSpc>
                <a:spcPct val="120000"/>
              </a:lnSpc>
              <a:spcBef>
                <a:spcPct val="0"/>
              </a:spcBef>
              <a:spcAft>
                <a:spcPct val="0"/>
              </a:spcAft>
              <a:defRPr/>
            </a:pPr>
            <a:r>
              <a:rPr lang="zh-CN" altLang="zh-CN" dirty="0">
                <a:latin typeface="方正姚体" panose="02010601030101010101" pitchFamily="2" charset="-122"/>
                <a:ea typeface="方正姚体" panose="02010601030101010101" pitchFamily="2" charset="-122"/>
              </a:rPr>
              <a:t>乔年从小生活在一个官僚家庭里，虽然受的是封建教育，但是社会的黑暗却给他留下了深刻的印象，并对封建制度产生了强烈的不满</a:t>
            </a:r>
            <a:endParaRPr lang="en-US" altLang="zh-CN" sz="1600" dirty="0">
              <a:solidFill>
                <a:schemeClr val="tx1">
                  <a:lumMod val="50000"/>
                  <a:lumOff val="50000"/>
                </a:schemeClr>
              </a:solidFill>
              <a:latin typeface="方正姚体" panose="02010601030101010101" pitchFamily="2" charset="-122"/>
              <a:ea typeface="方正姚体" panose="02010601030101010101" pitchFamily="2" charset="-122"/>
            </a:endParaRPr>
          </a:p>
        </p:txBody>
      </p:sp>
      <p:sp>
        <p:nvSpPr>
          <p:cNvPr id="29" name="文本2"/>
          <p:cNvSpPr>
            <a:spLocks noChangeArrowheads="1"/>
          </p:cNvSpPr>
          <p:nvPr/>
        </p:nvSpPr>
        <p:spPr>
          <a:xfrm>
            <a:off x="2182357" y="2983416"/>
            <a:ext cx="6436116" cy="1192036"/>
          </a:xfrm>
          <a:prstGeom prst="roundRect">
            <a:avLst>
              <a:gd name="adj" fmla="val 11505"/>
            </a:avLst>
          </a:prstGeom>
          <a:noFill/>
          <a:ln w="15875" cap="flat" cmpd="sng" algn="ctr">
            <a:solidFill>
              <a:schemeClr val="tx1">
                <a:lumMod val="50000"/>
                <a:lumOff val="50000"/>
              </a:schemeClr>
            </a:solidFill>
            <a:prstDash val="solid"/>
          </a:ln>
          <a:effectLst/>
        </p:spPr>
        <p:txBody>
          <a:bodyPr lIns="82816" tIns="41407" rIns="82816" bIns="41407"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lnSpc>
                <a:spcPct val="120000"/>
              </a:lnSpc>
              <a:spcBef>
                <a:spcPct val="0"/>
              </a:spcBef>
              <a:spcAft>
                <a:spcPct val="0"/>
              </a:spcAft>
              <a:defRPr/>
            </a:pPr>
            <a:r>
              <a:rPr lang="en-US" altLang="zh-CN" dirty="0">
                <a:latin typeface="方正姚体" panose="02010601030101010101" pitchFamily="2" charset="-122"/>
                <a:ea typeface="方正姚体" panose="02010601030101010101" pitchFamily="2" charset="-122"/>
              </a:rPr>
              <a:t>1913</a:t>
            </a:r>
            <a:r>
              <a:rPr lang="zh-CN" altLang="zh-CN" dirty="0">
                <a:latin typeface="方正姚体" panose="02010601030101010101" pitchFamily="2" charset="-122"/>
                <a:ea typeface="方正姚体" panose="02010601030101010101" pitchFamily="2" charset="-122"/>
              </a:rPr>
              <a:t>年，陈乔年和陈延年因父亲陈独秀从事反袁革命活动受牵连，遭到北洋军阀政府的迫害，不得不逃到怀宁乡下避难</a:t>
            </a:r>
            <a:r>
              <a:rPr lang="zh-CN" altLang="en-US" dirty="0">
                <a:latin typeface="方正姚体" panose="02010601030101010101" pitchFamily="2" charset="-122"/>
                <a:ea typeface="方正姚体" panose="02010601030101010101" pitchFamily="2" charset="-122"/>
              </a:rPr>
              <a:t>，</a:t>
            </a:r>
            <a:endParaRPr lang="en-US" altLang="zh-CN" sz="1600" dirty="0">
              <a:solidFill>
                <a:schemeClr val="tx1">
                  <a:lumMod val="50000"/>
                  <a:lumOff val="50000"/>
                </a:schemeClr>
              </a:solidFill>
              <a:latin typeface="方正姚体" panose="02010601030101010101" pitchFamily="2" charset="-122"/>
              <a:ea typeface="方正姚体" panose="02010601030101010101" pitchFamily="2" charset="-122"/>
            </a:endParaRPr>
          </a:p>
        </p:txBody>
      </p:sp>
      <p:sp>
        <p:nvSpPr>
          <p:cNvPr id="31" name="文本3"/>
          <p:cNvSpPr>
            <a:spLocks noChangeArrowheads="1"/>
          </p:cNvSpPr>
          <p:nvPr/>
        </p:nvSpPr>
        <p:spPr>
          <a:xfrm>
            <a:off x="2140316" y="4438196"/>
            <a:ext cx="6520198" cy="1181401"/>
          </a:xfrm>
          <a:prstGeom prst="roundRect">
            <a:avLst>
              <a:gd name="adj" fmla="val 11505"/>
            </a:avLst>
          </a:prstGeom>
          <a:noFill/>
          <a:ln w="15875" cap="flat" cmpd="sng" algn="ctr">
            <a:solidFill>
              <a:schemeClr val="tx1">
                <a:lumMod val="50000"/>
                <a:lumOff val="50000"/>
              </a:schemeClr>
            </a:solidFill>
            <a:prstDash val="solid"/>
          </a:ln>
          <a:effectLst/>
        </p:spPr>
        <p:txBody>
          <a:bodyPr lIns="82816" tIns="41407" rIns="82816" bIns="41407"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lnSpc>
                <a:spcPct val="120000"/>
              </a:lnSpc>
              <a:spcBef>
                <a:spcPct val="0"/>
              </a:spcBef>
              <a:spcAft>
                <a:spcPct val="0"/>
              </a:spcAft>
              <a:defRPr/>
            </a:pPr>
            <a:r>
              <a:rPr lang="en-US" altLang="zh-CN" dirty="0">
                <a:latin typeface="方正姚体" panose="02010601030101010101" pitchFamily="2" charset="-122"/>
                <a:ea typeface="方正姚体" panose="02010601030101010101" pitchFamily="2" charset="-122"/>
              </a:rPr>
              <a:t>1915</a:t>
            </a:r>
            <a:r>
              <a:rPr lang="zh-CN" altLang="en-US" dirty="0">
                <a:latin typeface="方正姚体" panose="02010601030101010101" pitchFamily="2" charset="-122"/>
                <a:ea typeface="方正姚体" panose="02010601030101010101" pitchFamily="2" charset="-122"/>
              </a:rPr>
              <a:t>年来到上海法语补习学校读书，两年后进入震旦大学学习</a:t>
            </a:r>
            <a:endParaRPr lang="en-US" altLang="zh-CN" dirty="0">
              <a:solidFill>
                <a:schemeClr val="tx1">
                  <a:lumMod val="50000"/>
                  <a:lumOff val="50000"/>
                </a:schemeClr>
              </a:solidFill>
              <a:latin typeface="方正姚体" panose="02010601030101010101" pitchFamily="2" charset="-122"/>
              <a:ea typeface="方正姚体" panose="02010601030101010101" pitchFamily="2" charset="-122"/>
            </a:endParaRPr>
          </a:p>
        </p:txBody>
      </p:sp>
      <p:sp>
        <p:nvSpPr>
          <p:cNvPr id="33" name="Oval 19"/>
          <p:cNvSpPr>
            <a:spLocks noChangeArrowheads="1"/>
          </p:cNvSpPr>
          <p:nvPr/>
        </p:nvSpPr>
        <p:spPr>
          <a:xfrm>
            <a:off x="53210" y="2945034"/>
            <a:ext cx="1382389" cy="1384297"/>
          </a:xfrm>
          <a:prstGeom prst="ellipse">
            <a:avLst/>
          </a:prstGeom>
          <a:solidFill>
            <a:srgbClr val="5F3121"/>
          </a:solidFill>
          <a:ln w="63500">
            <a:solidFill>
              <a:schemeClr val="bg1"/>
            </a:solidFill>
            <a:round/>
          </a:ln>
          <a:effectLst>
            <a:outerShdw blurRad="127000" dist="38100" dir="5400000" algn="ctr" rotWithShape="0">
              <a:prstClr val="black">
                <a:alpha val="40000"/>
              </a:prstClr>
            </a:outerShdw>
          </a:effectLst>
        </p:spPr>
        <p:txBody>
          <a:bodyPr lIns="82816" tIns="41407" rIns="82816" bIns="41407" anchor="ctr">
            <a:normAutofit/>
          </a:bodyPr>
          <a:lstStyle/>
          <a:p>
            <a:pPr algn="ctr">
              <a:lnSpc>
                <a:spcPct val="120000"/>
              </a:lnSpc>
              <a:defRPr/>
            </a:pPr>
            <a:r>
              <a:rPr lang="zh-CN" altLang="en-US" b="1" kern="0" dirty="0">
                <a:solidFill>
                  <a:schemeClr val="bg1"/>
                </a:solidFill>
                <a:latin typeface="方正姚体" panose="02010601030101010101" pitchFamily="2" charset="-122"/>
                <a:ea typeface="方正姚体" panose="02010601030101010101" pitchFamily="2" charset="-122"/>
              </a:rPr>
              <a:t>时间线</a:t>
            </a:r>
            <a:endParaRPr lang="en-US" altLang="zh-CN" b="1" kern="0" dirty="0">
              <a:solidFill>
                <a:schemeClr val="bg1"/>
              </a:solidFill>
              <a:latin typeface="方正姚体" panose="02010601030101010101" pitchFamily="2" charset="-122"/>
              <a:ea typeface="方正姚体" panose="02010601030101010101" pitchFamily="2" charset="-122"/>
            </a:endParaRPr>
          </a:p>
        </p:txBody>
      </p:sp>
      <p:sp>
        <p:nvSpPr>
          <p:cNvPr id="34" name="矩形 2"/>
          <p:cNvSpPr/>
          <p:nvPr/>
        </p:nvSpPr>
        <p:spPr>
          <a:xfrm>
            <a:off x="815517" y="317500"/>
            <a:ext cx="10773527" cy="543995"/>
          </a:xfrm>
          <a:prstGeom prst="rect">
            <a:avLst/>
          </a:prstGeom>
          <a:noFill/>
          <a:ln>
            <a:noFill/>
          </a:ln>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marL="0" marR="0" lvl="0" indent="0" defTabSz="914400" rtl="0" eaLnBrk="1" fontAlgn="auto" latinLnBrk="0" hangingPunct="1">
              <a:lnSpc>
                <a:spcPct val="100000"/>
              </a:lnSpc>
              <a:spcBef>
                <a:spcPct val="0"/>
              </a:spcBef>
              <a:spcAft>
                <a:spcPct val="0"/>
              </a:spcAft>
              <a:buClrTx/>
              <a:buSzTx/>
              <a:buFontTx/>
              <a:buNone/>
              <a:defRPr/>
            </a:pPr>
            <a:r>
              <a:rPr lang="zh-CN" altLang="en-US" sz="2935" dirty="0">
                <a:latin typeface="方正姚体" panose="02010601030101010101" pitchFamily="2" charset="-122"/>
                <a:ea typeface="方正姚体" panose="02010601030101010101" pitchFamily="2" charset="-122"/>
              </a:rPr>
              <a:t>生平</a:t>
            </a:r>
            <a:endParaRPr kumimoji="0" lang="en-US" altLang="zh-CN" sz="2935" b="0" i="0" u="none" strike="noStrike" kern="1200" cap="none" spc="0" normalizeH="0" baseline="0" noProof="0" dirty="0">
              <a:ln>
                <a:noFill/>
              </a:ln>
              <a:solidFill>
                <a:schemeClr val="tx1"/>
              </a:solidFill>
              <a:uLnTx/>
              <a:uFillTx/>
              <a:latin typeface="方正姚体" panose="02010601030101010101" pitchFamily="2" charset="-122"/>
              <a:ea typeface="方正姚体" panose="02010601030101010101" pitchFamily="2" charset="-122"/>
            </a:endParaRPr>
          </a:p>
        </p:txBody>
      </p:sp>
      <p:sp>
        <p:nvSpPr>
          <p:cNvPr id="35" name="矩形 3"/>
          <p:cNvSpPr/>
          <p:nvPr/>
        </p:nvSpPr>
        <p:spPr>
          <a:xfrm>
            <a:off x="600" y="317500"/>
            <a:ext cx="624417" cy="473331"/>
          </a:xfrm>
          <a:prstGeom prst="rect">
            <a:avLst/>
          </a:prstGeom>
          <a:solidFill>
            <a:srgbClr val="4407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9pPr>
          </a:lstStyle>
          <a:p>
            <a:endParaRPr/>
          </a:p>
        </p:txBody>
      </p:sp>
      <p:sp>
        <p:nvSpPr>
          <p:cNvPr id="36" name="矩形 4"/>
          <p:cNvSpPr/>
          <p:nvPr/>
        </p:nvSpPr>
        <p:spPr>
          <a:xfrm>
            <a:off x="600" y="6692900"/>
            <a:ext cx="9408583" cy="165100"/>
          </a:xfrm>
          <a:prstGeom prst="rect">
            <a:avLst/>
          </a:prstGeom>
          <a:solidFill>
            <a:srgbClr val="4407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9pPr>
          </a:lstStyle>
          <a:p>
            <a:endParaRPr/>
          </a:p>
        </p:txBody>
      </p:sp>
      <p:sp>
        <p:nvSpPr>
          <p:cNvPr id="37" name="矩形 5"/>
          <p:cNvSpPr/>
          <p:nvPr/>
        </p:nvSpPr>
        <p:spPr>
          <a:xfrm>
            <a:off x="8869857" y="6692900"/>
            <a:ext cx="3323167" cy="165100"/>
          </a:xfrm>
          <a:prstGeom prst="rect">
            <a:avLst/>
          </a:prstGeom>
          <a:solidFill>
            <a:srgbClr val="B17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9pPr>
          </a:lstStyle>
          <a:p>
            <a:endParaRPr/>
          </a:p>
        </p:txBody>
      </p:sp>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r="36963" b="12079"/>
          <a:stretch>
            <a:fillRect/>
          </a:stretch>
        </p:blipFill>
        <p:spPr>
          <a:xfrm>
            <a:off x="8952559" y="558387"/>
            <a:ext cx="2760057" cy="4198461"/>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9"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p:cTn id="7" dur="500" fill="hold"/>
                                        <p:tgtEl>
                                          <p:spTgt spid="33"/>
                                        </p:tgtEl>
                                        <p:attrNameLst>
                                          <p:attrName>ppt_w</p:attrName>
                                        </p:attrNameLst>
                                      </p:cBhvr>
                                      <p:tavLst>
                                        <p:tav tm="0">
                                          <p:val>
                                            <p:fltVal val="0"/>
                                          </p:val>
                                        </p:tav>
                                        <p:tav tm="100000">
                                          <p:val>
                                            <p:strVal val="#ppt_w"/>
                                          </p:val>
                                        </p:tav>
                                      </p:tavLst>
                                    </p:anim>
                                    <p:anim calcmode="lin" valueType="num">
                                      <p:cBhvr>
                                        <p:cTn id="8" dur="500" fill="hold"/>
                                        <p:tgtEl>
                                          <p:spTgt spid="33"/>
                                        </p:tgtEl>
                                        <p:attrNameLst>
                                          <p:attrName>ppt_h</p:attrName>
                                        </p:attrNameLst>
                                      </p:cBhvr>
                                      <p:tavLst>
                                        <p:tav tm="0">
                                          <p:val>
                                            <p:fltVal val="0"/>
                                          </p:val>
                                        </p:tav>
                                        <p:tav tm="100000">
                                          <p:val>
                                            <p:strVal val="#ppt_h"/>
                                          </p:val>
                                        </p:tav>
                                      </p:tavLst>
                                    </p:anim>
                                    <p:animEffect transition="in" filter="fade" prLst="">
                                      <p:cBhvr>
                                        <p:cTn id="9" dur="500"/>
                                        <p:tgtEl>
                                          <p:spTgt spid="33"/>
                                        </p:tgtEl>
                                      </p:cBhvr>
                                    </p:animEffect>
                                  </p:childTnLst>
                                </p:cTn>
                              </p:par>
                            </p:childTnLst>
                          </p:cTn>
                        </p:par>
                        <p:par>
                          <p:cTn id="10" fill="hold">
                            <p:stCondLst>
                              <p:cond delay="500"/>
                            </p:stCondLst>
                            <p:childTnLst>
                              <p:par>
                                <p:cTn id="11" presetID="22" presetClass="entr" presetSubtype="8" fill="hold" grpId="2" nodeType="after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wipe(left)" prLst="">
                                      <p:cBhvr>
                                        <p:cTn id="13" dur="500"/>
                                        <p:tgtEl>
                                          <p:spTgt spid="26"/>
                                        </p:tgtEl>
                                      </p:cBhvr>
                                    </p:animEffect>
                                  </p:childTnLst>
                                </p:cTn>
                              </p:par>
                            </p:childTnLst>
                          </p:cTn>
                        </p:par>
                        <p:par>
                          <p:cTn id="14" fill="hold">
                            <p:stCondLst>
                              <p:cond delay="1000"/>
                            </p:stCondLst>
                            <p:childTnLst>
                              <p:par>
                                <p:cTn id="15" presetID="22" presetClass="entr" presetSubtype="8" fill="hold" grpId="3" nodeType="after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wipe(left)" prLst="">
                                      <p:cBhvr>
                                        <p:cTn id="17" dur="500"/>
                                        <p:tgtEl>
                                          <p:spTgt spid="27"/>
                                        </p:tgtEl>
                                      </p:cBhvr>
                                    </p:animEffect>
                                  </p:childTnLst>
                                </p:cTn>
                              </p:par>
                            </p:childTnLst>
                          </p:cTn>
                        </p:par>
                        <p:par>
                          <p:cTn id="18" fill="hold">
                            <p:stCondLst>
                              <p:cond delay="1500"/>
                            </p:stCondLst>
                            <p:childTnLst>
                              <p:par>
                                <p:cTn id="19" presetID="22" presetClass="entr" presetSubtype="8" fill="hold" grpId="1" nodeType="after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wipe(left)" prLst="">
                                      <p:cBhvr>
                                        <p:cTn id="21" dur="500"/>
                                        <p:tgtEl>
                                          <p:spTgt spid="25"/>
                                        </p:tgtEl>
                                      </p:cBhvr>
                                    </p:animEffect>
                                  </p:childTnLst>
                                </p:cTn>
                              </p:par>
                            </p:childTnLst>
                          </p:cTn>
                        </p:par>
                        <p:par>
                          <p:cTn id="22" fill="hold">
                            <p:stCondLst>
                              <p:cond delay="2000"/>
                            </p:stCondLst>
                            <p:childTnLst>
                              <p:par>
                                <p:cTn id="23" presetID="22" presetClass="entr" presetSubtype="8" fill="hold" grpId="5" nodeType="after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wipe(left)" prLst="">
                                      <p:cBhvr>
                                        <p:cTn id="25" dur="500"/>
                                        <p:tgtEl>
                                          <p:spTgt spid="29"/>
                                        </p:tgtEl>
                                      </p:cBhvr>
                                    </p:animEffect>
                                  </p:childTnLst>
                                </p:cTn>
                              </p:par>
                            </p:childTnLst>
                          </p:cTn>
                        </p:par>
                        <p:par>
                          <p:cTn id="26" fill="hold">
                            <p:stCondLst>
                              <p:cond delay="2500"/>
                            </p:stCondLst>
                            <p:childTnLst>
                              <p:par>
                                <p:cTn id="27" presetID="22" presetClass="entr" presetSubtype="8" fill="hold" grpId="0" nodeType="after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wipe(left)" prLst="">
                                      <p:cBhvr>
                                        <p:cTn id="29" dur="500"/>
                                        <p:tgtEl>
                                          <p:spTgt spid="24"/>
                                        </p:tgtEl>
                                      </p:cBhvr>
                                    </p:animEffect>
                                  </p:childTnLst>
                                </p:cTn>
                              </p:par>
                            </p:childTnLst>
                          </p:cTn>
                        </p:par>
                        <p:par>
                          <p:cTn id="30" fill="hold">
                            <p:stCondLst>
                              <p:cond delay="3000"/>
                            </p:stCondLst>
                            <p:childTnLst>
                              <p:par>
                                <p:cTn id="31" presetID="22" presetClass="entr" presetSubtype="8" fill="hold" grpId="7" nodeType="afterEffect">
                                  <p:stCondLst>
                                    <p:cond delay="0"/>
                                  </p:stCondLst>
                                  <p:childTnLst>
                                    <p:set>
                                      <p:cBhvr>
                                        <p:cTn id="32" dur="1" fill="hold">
                                          <p:stCondLst>
                                            <p:cond delay="0"/>
                                          </p:stCondLst>
                                        </p:cTn>
                                        <p:tgtEl>
                                          <p:spTgt spid="31"/>
                                        </p:tgtEl>
                                        <p:attrNameLst>
                                          <p:attrName>style.visibility</p:attrName>
                                        </p:attrNameLst>
                                      </p:cBhvr>
                                      <p:to>
                                        <p:strVal val="visible"/>
                                      </p:to>
                                    </p:set>
                                    <p:animEffect transition="in" filter="wipe(left)" prLst="">
                                      <p:cBhvr>
                                        <p:cTn id="3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1" animBg="1"/>
      <p:bldP spid="26" grpId="2" animBg="1"/>
      <p:bldP spid="27" grpId="3" animBg="1"/>
      <p:bldP spid="29" grpId="5" animBg="1"/>
      <p:bldP spid="31" grpId="7" animBg="1"/>
      <p:bldP spid="33" grpId="9"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椭圆形标注 1"/>
          <p:cNvSpPr/>
          <p:nvPr/>
        </p:nvSpPr>
        <p:spPr>
          <a:xfrm rot="540000">
            <a:off x="3400124" y="778078"/>
            <a:ext cx="4145462" cy="1877681"/>
          </a:xfrm>
          <a:prstGeom prst="wedgeEllipseCallout">
            <a:avLst/>
          </a:prstGeom>
          <a:solidFill>
            <a:srgbClr val="6136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a:p>
        </p:txBody>
      </p:sp>
      <p:sp>
        <p:nvSpPr>
          <p:cNvPr id="10" name="矩形 9"/>
          <p:cNvSpPr/>
          <p:nvPr/>
        </p:nvSpPr>
        <p:spPr>
          <a:xfrm>
            <a:off x="862096" y="3070054"/>
            <a:ext cx="7685590" cy="1768164"/>
          </a:xfrm>
          <a:prstGeom prst="rect">
            <a:avLst/>
          </a:prstGeom>
          <a:noFill/>
          <a:ln>
            <a:noFill/>
          </a:ln>
        </p:spPr>
        <p:txBody>
          <a:bodyPr wrap="square">
            <a:normAutofit/>
          </a:bodyPr>
          <a:lstStyle/>
          <a:p>
            <a:pPr marL="0" marR="0" lvl="0" indent="0" algn="ctr" defTabSz="914400" rtl="0" eaLnBrk="1" fontAlgn="auto" latinLnBrk="0" hangingPunct="1">
              <a:lnSpc>
                <a:spcPct val="100000"/>
              </a:lnSpc>
              <a:spcBef>
                <a:spcPct val="0"/>
              </a:spcBef>
              <a:spcAft>
                <a:spcPct val="0"/>
              </a:spcAft>
              <a:buClrTx/>
              <a:buSzTx/>
              <a:buFontTx/>
              <a:buNone/>
              <a:defRPr/>
            </a:pPr>
            <a:r>
              <a:rPr lang="zh-CN" altLang="en-US" sz="4800" noProof="0" dirty="0">
                <a:latin typeface="方正姚体" panose="02010601030101010101" pitchFamily="2" charset="-122"/>
                <a:ea typeface="方正姚体" panose="02010601030101010101" pitchFamily="2" charset="-122"/>
              </a:rPr>
              <a:t>陈乔年同志为革命事业做出的伟大贡献</a:t>
            </a:r>
            <a:endParaRPr kumimoji="0" lang="en-US" altLang="zh-CN" sz="4800" i="0" u="none" strike="noStrike" kern="1200" cap="none" spc="0" normalizeH="0" baseline="0" noProof="0" dirty="0">
              <a:ln>
                <a:noFill/>
              </a:ln>
              <a:solidFill>
                <a:schemeClr val="tx1"/>
              </a:solidFill>
              <a:uLnTx/>
              <a:uFillTx/>
              <a:latin typeface="方正姚体" panose="02010601030101010101" pitchFamily="2" charset="-122"/>
              <a:ea typeface="方正姚体" panose="02010601030101010101" pitchFamily="2" charset="-122"/>
            </a:endParaRPr>
          </a:p>
        </p:txBody>
      </p:sp>
      <p:sp>
        <p:nvSpPr>
          <p:cNvPr id="12" name="矩形 11"/>
          <p:cNvSpPr/>
          <p:nvPr/>
        </p:nvSpPr>
        <p:spPr>
          <a:xfrm>
            <a:off x="4980506" y="1116756"/>
            <a:ext cx="3412677" cy="1200329"/>
          </a:xfrm>
          <a:prstGeom prst="rect">
            <a:avLst/>
          </a:prstGeom>
          <a:noFill/>
          <a:ln>
            <a:noFill/>
          </a:ln>
        </p:spPr>
        <p:txBody>
          <a:bodyPr wrap="square">
            <a:spAutoFit/>
          </a:bodyPr>
          <a:lstStyle/>
          <a:p>
            <a:pPr marL="0" marR="0" lvl="0" indent="0" algn="l" defTabSz="914400" rtl="0" eaLnBrk="1" fontAlgn="auto" latinLnBrk="0" hangingPunct="1">
              <a:lnSpc>
                <a:spcPct val="100000"/>
              </a:lnSpc>
              <a:spcBef>
                <a:spcPct val="0"/>
              </a:spcBef>
              <a:spcAft>
                <a:spcPct val="0"/>
              </a:spcAft>
              <a:buClrTx/>
              <a:buSzTx/>
              <a:buFontTx/>
              <a:buNone/>
              <a:defRPr/>
            </a:pPr>
            <a:r>
              <a:rPr lang="zh-CN" altLang="en-US" sz="7200" noProof="0" dirty="0">
                <a:solidFill>
                  <a:schemeClr val="bg1"/>
                </a:solidFill>
                <a:latin typeface="思源黑体 CN Normal"/>
                <a:ea typeface="思源黑体 CN Normal" panose="020B0400000000000000" pitchFamily="34" charset="-122"/>
              </a:rPr>
              <a:t>二</a:t>
            </a:r>
            <a:endParaRPr kumimoji="0" lang="en-US" altLang="zh-CN" sz="7200" i="0" u="none" strike="noStrike" kern="1200" cap="none" spc="0" normalizeH="0" baseline="0" noProof="0" dirty="0">
              <a:ln>
                <a:noFill/>
              </a:ln>
              <a:solidFill>
                <a:schemeClr val="bg1"/>
              </a:solidFill>
              <a:uLnTx/>
              <a:uFillTx/>
              <a:latin typeface="思源黑体 CN Normal"/>
              <a:ea typeface="思源黑体 CN Normal" panose="020B0400000000000000" pitchFamily="34" charset="-122"/>
            </a:endParaRPr>
          </a:p>
        </p:txBody>
      </p:sp>
      <p:sp>
        <p:nvSpPr>
          <p:cNvPr id="13" name="矩形 12"/>
          <p:cNvSpPr/>
          <p:nvPr/>
        </p:nvSpPr>
        <p:spPr>
          <a:xfrm>
            <a:off x="600" y="6692900"/>
            <a:ext cx="9408583" cy="165100"/>
          </a:xfrm>
          <a:prstGeom prst="rect">
            <a:avLst/>
          </a:prstGeom>
          <a:solidFill>
            <a:srgbClr val="4407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a:p>
        </p:txBody>
      </p:sp>
      <p:sp>
        <p:nvSpPr>
          <p:cNvPr id="14" name="矩形 13"/>
          <p:cNvSpPr/>
          <p:nvPr/>
        </p:nvSpPr>
        <p:spPr>
          <a:xfrm>
            <a:off x="8880017" y="6692900"/>
            <a:ext cx="3323167" cy="165100"/>
          </a:xfrm>
          <a:prstGeom prst="rect">
            <a:avLst/>
          </a:prstGeom>
          <a:solidFill>
            <a:srgbClr val="C97E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a:p>
        </p:txBody>
      </p:sp>
      <p:pic>
        <p:nvPicPr>
          <p:cNvPr id="2" name="图片 1"/>
          <p:cNvPicPr>
            <a:picLocks noChangeAspect="1"/>
          </p:cNvPicPr>
          <p:nvPr/>
        </p:nvPicPr>
        <p:blipFill rotWithShape="1">
          <a:blip r:embed="rId3"/>
          <a:srcRect r="243"/>
          <a:stretch/>
        </p:blipFill>
        <p:spPr>
          <a:xfrm>
            <a:off x="8762764" y="260672"/>
            <a:ext cx="3004363" cy="4523624"/>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0"/>
                                  </p:stCondLst>
                                  <p:childTnLst>
                                    <p:set>
                                      <p:cBhvr>
                                        <p:cTn id="6" dur="1" fill="hold">
                                          <p:stCondLst>
                                            <p:cond delay="0"/>
                                          </p:stCondLst>
                                        </p:cTn>
                                        <p:tgtEl>
                                          <p:spTgt spid="10"/>
                                        </p:tgtEl>
                                        <p:attrNameLst>
                                          <p:attrName>style.visibility</p:attrName>
                                        </p:attrNameLst>
                                      </p:cBhvr>
                                      <p:to>
                                        <p:strVal val="visible"/>
                                      </p:to>
                                    </p:set>
                                    <p:anim calcmode="lin" valueType="num">
                                      <p:cBhvr>
                                        <p:cTn id="7" dur="750" fill="hold"/>
                                        <p:tgtEl>
                                          <p:spTgt spid="10"/>
                                        </p:tgtEl>
                                        <p:attrNameLst>
                                          <p:attrName>ppt_w</p:attrName>
                                        </p:attrNameLst>
                                      </p:cBhvr>
                                      <p:tavLst>
                                        <p:tav tm="0">
                                          <p:val>
                                            <p:fltVal val="0"/>
                                          </p:val>
                                        </p:tav>
                                        <p:tav tm="100000">
                                          <p:val>
                                            <p:strVal val="#ppt_w"/>
                                          </p:val>
                                        </p:tav>
                                      </p:tavLst>
                                    </p:anim>
                                    <p:anim calcmode="lin" valueType="num">
                                      <p:cBhvr>
                                        <p:cTn id="8" dur="750" fill="hold"/>
                                        <p:tgtEl>
                                          <p:spTgt spid="10"/>
                                        </p:tgtEl>
                                        <p:attrNameLst>
                                          <p:attrName>ppt_h</p:attrName>
                                        </p:attrNameLst>
                                      </p:cBhvr>
                                      <p:tavLst>
                                        <p:tav tm="0">
                                          <p:val>
                                            <p:fltVal val="0"/>
                                          </p:val>
                                        </p:tav>
                                        <p:tav tm="100000">
                                          <p:val>
                                            <p:strVal val="#ppt_h"/>
                                          </p:val>
                                        </p:tav>
                                      </p:tavLst>
                                    </p:anim>
                                    <p:animEffect transition="in" filter="fade" prLst="">
                                      <p:cBhvr>
                                        <p:cTn id="9" dur="750"/>
                                        <p:tgtEl>
                                          <p:spTgt spid="10"/>
                                        </p:tgtEl>
                                      </p:cBhvr>
                                    </p:animEffect>
                                  </p:childTnLst>
                                </p:cTn>
                              </p:par>
                              <p:par>
                                <p:cTn id="10" presetID="53" presetClass="entr" presetSubtype="16" fill="hold" grpId="0" nodeType="withEffect">
                                  <p:stCondLst>
                                    <p:cond delay="2000"/>
                                  </p:stCondLst>
                                  <p:childTnLst>
                                    <p:set>
                                      <p:cBhvr>
                                        <p:cTn id="11" dur="1" fill="hold">
                                          <p:stCondLst>
                                            <p:cond delay="0"/>
                                          </p:stCondLst>
                                        </p:cTn>
                                        <p:tgtEl>
                                          <p:spTgt spid="12"/>
                                        </p:tgtEl>
                                        <p:attrNameLst>
                                          <p:attrName>style.visibility</p:attrName>
                                        </p:attrNameLst>
                                      </p:cBhvr>
                                      <p:to>
                                        <p:strVal val="visible"/>
                                      </p:to>
                                    </p:set>
                                    <p:anim calcmode="lin" valueType="num">
                                      <p:cBhvr>
                                        <p:cTn id="12" dur="750" fill="hold"/>
                                        <p:tgtEl>
                                          <p:spTgt spid="12"/>
                                        </p:tgtEl>
                                        <p:attrNameLst>
                                          <p:attrName>ppt_w</p:attrName>
                                        </p:attrNameLst>
                                      </p:cBhvr>
                                      <p:tavLst>
                                        <p:tav tm="0">
                                          <p:val>
                                            <p:fltVal val="0"/>
                                          </p:val>
                                        </p:tav>
                                        <p:tav tm="100000">
                                          <p:val>
                                            <p:strVal val="#ppt_w"/>
                                          </p:val>
                                        </p:tav>
                                      </p:tavLst>
                                    </p:anim>
                                    <p:anim calcmode="lin" valueType="num">
                                      <p:cBhvr>
                                        <p:cTn id="13" dur="750" fill="hold"/>
                                        <p:tgtEl>
                                          <p:spTgt spid="12"/>
                                        </p:tgtEl>
                                        <p:attrNameLst>
                                          <p:attrName>ppt_h</p:attrName>
                                        </p:attrNameLst>
                                      </p:cBhvr>
                                      <p:tavLst>
                                        <p:tav tm="0">
                                          <p:val>
                                            <p:fltVal val="0"/>
                                          </p:val>
                                        </p:tav>
                                        <p:tav tm="100000">
                                          <p:val>
                                            <p:strVal val="#ppt_h"/>
                                          </p:val>
                                        </p:tav>
                                      </p:tavLst>
                                    </p:anim>
                                    <p:animEffect transition="in" filter="fade" prLst="">
                                      <p:cBhvr>
                                        <p:cTn id="14" dur="7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a:blip r:embed="rId2"/>
          <a:srcRect/>
          <a:stretch>
            <a:fillRect/>
          </a:stretch>
        </a:blipFill>
        <a:effectLst/>
      </p:bgPr>
    </p:bg>
    <p:spTree>
      <p:nvGrpSpPr>
        <p:cNvPr id="1" name=""/>
        <p:cNvGrpSpPr/>
        <p:nvPr/>
      </p:nvGrpSpPr>
      <p:grpSpPr>
        <a:xfrm>
          <a:off x="0" y="0"/>
          <a:ext cx="0" cy="0"/>
          <a:chOff x="0" y="0"/>
          <a:chExt cx="0" cy="0"/>
        </a:xfrm>
      </p:grpSpPr>
      <p:sp>
        <p:nvSpPr>
          <p:cNvPr id="32" name="矩形 31"/>
          <p:cNvSpPr/>
          <p:nvPr/>
        </p:nvSpPr>
        <p:spPr>
          <a:xfrm>
            <a:off x="1125781" y="1519956"/>
            <a:ext cx="4644264" cy="5020544"/>
          </a:xfrm>
          <a:prstGeom prst="rect">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a:p>
        </p:txBody>
      </p:sp>
      <p:sp>
        <p:nvSpPr>
          <p:cNvPr id="33" name="矩形 32"/>
          <p:cNvSpPr/>
          <p:nvPr/>
        </p:nvSpPr>
        <p:spPr>
          <a:xfrm>
            <a:off x="1577209" y="1898736"/>
            <a:ext cx="3911195" cy="4619150"/>
          </a:xfrm>
          <a:prstGeom prst="rect">
            <a:avLst/>
          </a:prstGeom>
        </p:spPr>
        <p:txBody>
          <a:bodyPr wrap="square">
            <a:spAutoFit/>
          </a:bodyPr>
          <a:lstStyle/>
          <a:p>
            <a:pPr algn="ctr">
              <a:lnSpc>
                <a:spcPct val="150000"/>
              </a:lnSpc>
            </a:pPr>
            <a:r>
              <a:rPr lang="en-US" altLang="zh-CN" b="1" dirty="0">
                <a:latin typeface="方正姚体" panose="02010601030101010101" pitchFamily="2" charset="-122"/>
                <a:ea typeface="方正姚体" panose="02010601030101010101" pitchFamily="2" charset="-122"/>
              </a:rPr>
              <a:t>1926</a:t>
            </a:r>
            <a:r>
              <a:rPr lang="zh-CN" altLang="zh-CN" b="1" dirty="0">
                <a:latin typeface="方正姚体" panose="02010601030101010101" pitchFamily="2" charset="-122"/>
                <a:ea typeface="方正姚体" panose="02010601030101010101" pitchFamily="2" charset="-122"/>
              </a:rPr>
              <a:t>年</a:t>
            </a:r>
            <a:r>
              <a:rPr lang="en-US" altLang="zh-CN" b="1" dirty="0">
                <a:latin typeface="方正姚体" panose="02010601030101010101" pitchFamily="2" charset="-122"/>
                <a:ea typeface="方正姚体" panose="02010601030101010101" pitchFamily="2" charset="-122"/>
              </a:rPr>
              <a:t>3</a:t>
            </a:r>
            <a:r>
              <a:rPr lang="zh-CN" altLang="zh-CN" b="1" dirty="0">
                <a:latin typeface="方正姚体" panose="02010601030101010101" pitchFamily="2" charset="-122"/>
                <a:ea typeface="方正姚体" panose="02010601030101010101" pitchFamily="2" charset="-122"/>
              </a:rPr>
              <a:t>月</a:t>
            </a:r>
            <a:r>
              <a:rPr lang="en-US" altLang="zh-CN" b="1" dirty="0">
                <a:latin typeface="方正姚体" panose="02010601030101010101" pitchFamily="2" charset="-122"/>
                <a:ea typeface="方正姚体" panose="02010601030101010101" pitchFamily="2" charset="-122"/>
              </a:rPr>
              <a:t>18</a:t>
            </a:r>
            <a:r>
              <a:rPr lang="zh-CN" altLang="zh-CN" b="1" dirty="0">
                <a:latin typeface="方正姚体" panose="02010601030101010101" pitchFamily="2" charset="-122"/>
                <a:ea typeface="方正姚体" panose="02010601030101010101" pitchFamily="2" charset="-122"/>
              </a:rPr>
              <a:t>日北方区委组织一万多名群众，声讨英美日等八国无理通牒中国的罪行。在陈乔年等北方区委领导人的带领下，游行示威群众向北洋军阀段祺瑞执政府门前行进，陈乔年被敌人刺刀刺伤胸口，在这种情况下，仍然组织群众进行撤离。大革命失败后，中共中央于</a:t>
            </a:r>
            <a:r>
              <a:rPr lang="en-US" altLang="zh-CN" b="1" dirty="0">
                <a:latin typeface="方正姚体" panose="02010601030101010101" pitchFamily="2" charset="-122"/>
                <a:ea typeface="方正姚体" panose="02010601030101010101" pitchFamily="2" charset="-122"/>
              </a:rPr>
              <a:t>1927</a:t>
            </a:r>
            <a:r>
              <a:rPr lang="zh-CN" altLang="zh-CN" b="1" dirty="0">
                <a:latin typeface="方正姚体" panose="02010601030101010101" pitchFamily="2" charset="-122"/>
                <a:ea typeface="方正姚体" panose="02010601030101010101" pitchFamily="2" charset="-122"/>
              </a:rPr>
              <a:t>年</a:t>
            </a:r>
            <a:r>
              <a:rPr lang="en-US" altLang="zh-CN" b="1" dirty="0">
                <a:latin typeface="方正姚体" panose="02010601030101010101" pitchFamily="2" charset="-122"/>
                <a:ea typeface="方正姚体" panose="02010601030101010101" pitchFamily="2" charset="-122"/>
              </a:rPr>
              <a:t>8</a:t>
            </a:r>
            <a:r>
              <a:rPr lang="zh-CN" altLang="zh-CN" b="1" dirty="0">
                <a:latin typeface="方正姚体" panose="02010601030101010101" pitchFamily="2" charset="-122"/>
                <a:ea typeface="方正姚体" panose="02010601030101010101" pitchFamily="2" charset="-122"/>
              </a:rPr>
              <a:t>月</a:t>
            </a:r>
            <a:r>
              <a:rPr lang="en-US" altLang="zh-CN" b="1" dirty="0">
                <a:latin typeface="方正姚体" panose="02010601030101010101" pitchFamily="2" charset="-122"/>
                <a:ea typeface="方正姚体" panose="02010601030101010101" pitchFamily="2" charset="-122"/>
              </a:rPr>
              <a:t>7</a:t>
            </a:r>
            <a:r>
              <a:rPr lang="zh-CN" altLang="zh-CN" b="1" dirty="0">
                <a:latin typeface="方正姚体" panose="02010601030101010101" pitchFamily="2" charset="-122"/>
                <a:ea typeface="方正姚体" panose="02010601030101010101" pitchFamily="2" charset="-122"/>
              </a:rPr>
              <a:t>日在汉口召开紧急会议，陈乔年出席会议，并对其父亲陈独秀在大革命中所犯的</a:t>
            </a:r>
            <a:r>
              <a:rPr lang="en-US" altLang="zh-CN" b="1" dirty="0">
                <a:latin typeface="方正姚体" panose="02010601030101010101" pitchFamily="2" charset="-122"/>
                <a:ea typeface="方正姚体" panose="02010601030101010101" pitchFamily="2" charset="-122"/>
              </a:rPr>
              <a:t>"</a:t>
            </a:r>
            <a:r>
              <a:rPr lang="zh-CN" altLang="zh-CN" b="1" dirty="0">
                <a:latin typeface="方正姚体" panose="02010601030101010101" pitchFamily="2" charset="-122"/>
                <a:ea typeface="方正姚体" panose="02010601030101010101" pitchFamily="2" charset="-122"/>
              </a:rPr>
              <a:t>错误</a:t>
            </a:r>
            <a:r>
              <a:rPr lang="en-US" altLang="zh-CN" b="1" dirty="0">
                <a:latin typeface="方正姚体" panose="02010601030101010101" pitchFamily="2" charset="-122"/>
                <a:ea typeface="方正姚体" panose="02010601030101010101" pitchFamily="2" charset="-122"/>
              </a:rPr>
              <a:t>"</a:t>
            </a:r>
            <a:r>
              <a:rPr lang="zh-CN" altLang="zh-CN" b="1" dirty="0">
                <a:latin typeface="方正姚体" panose="02010601030101010101" pitchFamily="2" charset="-122"/>
                <a:ea typeface="方正姚体" panose="02010601030101010101" pitchFamily="2" charset="-122"/>
              </a:rPr>
              <a:t>进行了严肃批评。</a:t>
            </a:r>
            <a:endParaRPr lang="en-US" altLang="zh-CN" b="1" dirty="0">
              <a:solidFill>
                <a:schemeClr val="tx1">
                  <a:lumMod val="95000"/>
                  <a:lumOff val="5000"/>
                </a:schemeClr>
              </a:solidFill>
              <a:latin typeface="方正姚体" panose="02010601030101010101" pitchFamily="2" charset="-122"/>
              <a:ea typeface="方正姚体" panose="02010601030101010101" pitchFamily="2" charset="-122"/>
            </a:endParaRPr>
          </a:p>
        </p:txBody>
      </p:sp>
      <p:sp>
        <p:nvSpPr>
          <p:cNvPr id="2" name="矩形: 圆角 1"/>
          <p:cNvSpPr/>
          <p:nvPr/>
        </p:nvSpPr>
        <p:spPr>
          <a:xfrm>
            <a:off x="1942946" y="1212816"/>
            <a:ext cx="2877312" cy="566909"/>
          </a:xfrm>
          <a:prstGeom prst="roundRect">
            <a:avLst/>
          </a:prstGeom>
          <a:solidFill>
            <a:srgbClr val="5F3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dirty="0"/>
          </a:p>
        </p:txBody>
      </p:sp>
      <p:sp>
        <p:nvSpPr>
          <p:cNvPr id="35" name="矩形 34"/>
          <p:cNvSpPr/>
          <p:nvPr/>
        </p:nvSpPr>
        <p:spPr>
          <a:xfrm>
            <a:off x="2009980" y="1291128"/>
            <a:ext cx="2743244" cy="457657"/>
          </a:xfrm>
          <a:prstGeom prst="rect">
            <a:avLst/>
          </a:prstGeom>
          <a:noFill/>
        </p:spPr>
        <p:txBody>
          <a:bodyPr wrap="square" rtlCol="0">
            <a:spAutoFit/>
          </a:bodyPr>
          <a:lstStyle/>
          <a:p>
            <a:pPr algn="ctr"/>
            <a:r>
              <a:rPr lang="zh-CN" altLang="en-US" sz="2400" b="1" dirty="0">
                <a:solidFill>
                  <a:schemeClr val="bg1"/>
                </a:solidFill>
                <a:latin typeface="方正姚体" panose="02010601030101010101" pitchFamily="2" charset="-122"/>
                <a:ea typeface="方正姚体" panose="02010601030101010101" pitchFamily="2" charset="-122"/>
              </a:rPr>
              <a:t>事件一</a:t>
            </a:r>
            <a:endParaRPr lang="en-US" altLang="zh-CN" sz="2400" b="1" dirty="0">
              <a:solidFill>
                <a:schemeClr val="bg1"/>
              </a:solidFill>
              <a:latin typeface="方正姚体" panose="02010601030101010101" pitchFamily="2" charset="-122"/>
              <a:ea typeface="方正姚体" panose="02010601030101010101" pitchFamily="2" charset="-122"/>
            </a:endParaRPr>
          </a:p>
        </p:txBody>
      </p:sp>
      <p:sp>
        <p:nvSpPr>
          <p:cNvPr id="37" name="矩形 36"/>
          <p:cNvSpPr/>
          <p:nvPr/>
        </p:nvSpPr>
        <p:spPr>
          <a:xfrm>
            <a:off x="6426407" y="1547815"/>
            <a:ext cx="4639812" cy="5020544"/>
          </a:xfrm>
          <a:prstGeom prst="rect">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a:p>
        </p:txBody>
      </p:sp>
      <p:sp>
        <p:nvSpPr>
          <p:cNvPr id="38" name="矩形 37"/>
          <p:cNvSpPr/>
          <p:nvPr/>
        </p:nvSpPr>
        <p:spPr>
          <a:xfrm>
            <a:off x="6758152" y="1898736"/>
            <a:ext cx="3856639" cy="3346942"/>
          </a:xfrm>
          <a:prstGeom prst="rect">
            <a:avLst/>
          </a:prstGeom>
        </p:spPr>
        <p:txBody>
          <a:bodyPr wrap="square">
            <a:spAutoFit/>
          </a:bodyPr>
          <a:lstStyle/>
          <a:p>
            <a:pPr algn="ctr">
              <a:lnSpc>
                <a:spcPct val="150000"/>
              </a:lnSpc>
            </a:pPr>
            <a:r>
              <a:rPr lang="en-US" altLang="zh-CN" b="1" dirty="0">
                <a:latin typeface="方正姚体" panose="02010601030101010101" pitchFamily="2" charset="-122"/>
                <a:ea typeface="方正姚体" panose="02010601030101010101" pitchFamily="2" charset="-122"/>
              </a:rPr>
              <a:t>1928</a:t>
            </a:r>
            <a:r>
              <a:rPr lang="zh-CN" altLang="zh-CN" b="1" dirty="0">
                <a:latin typeface="方正姚体" panose="02010601030101010101" pitchFamily="2" charset="-122"/>
                <a:ea typeface="方正姚体" panose="02010601030101010101" pitchFamily="2" charset="-122"/>
              </a:rPr>
              <a:t>年</a:t>
            </a:r>
            <a:r>
              <a:rPr lang="en-US" altLang="zh-CN" b="1" dirty="0">
                <a:latin typeface="方正姚体" panose="02010601030101010101" pitchFamily="2" charset="-122"/>
                <a:ea typeface="方正姚体" panose="02010601030101010101" pitchFamily="2" charset="-122"/>
              </a:rPr>
              <a:t>2</a:t>
            </a:r>
            <a:r>
              <a:rPr lang="zh-CN" altLang="zh-CN" b="1" dirty="0">
                <a:latin typeface="方正姚体" panose="02010601030101010101" pitchFamily="2" charset="-122"/>
                <a:ea typeface="方正姚体" panose="02010601030101010101" pitchFamily="2" charset="-122"/>
              </a:rPr>
              <a:t>月</a:t>
            </a:r>
            <a:r>
              <a:rPr lang="en-US" altLang="zh-CN" b="1" dirty="0">
                <a:latin typeface="方正姚体" panose="02010601030101010101" pitchFamily="2" charset="-122"/>
                <a:ea typeface="方正姚体" panose="02010601030101010101" pitchFamily="2" charset="-122"/>
              </a:rPr>
              <a:t>16</a:t>
            </a:r>
            <a:r>
              <a:rPr lang="zh-CN" altLang="zh-CN" b="1" dirty="0">
                <a:latin typeface="方正姚体" panose="02010601030101010101" pitchFamily="2" charset="-122"/>
                <a:ea typeface="方正姚体" panose="02010601030101010101" pitchFamily="2" charset="-122"/>
              </a:rPr>
              <a:t>日，中共江苏省委在英租界北成都路刺绣女校秘密召开各区委组织部长会议。陈乔年主持了这次会议。由于叛徒唐瑞林告密，敌人突然包围了会址，陈乔年和江苏省委机关的负责同志被捕。这是继</a:t>
            </a:r>
            <a:r>
              <a:rPr lang="en-US" altLang="zh-CN" b="1" dirty="0">
                <a:latin typeface="方正姚体" panose="02010601030101010101" pitchFamily="2" charset="-122"/>
                <a:ea typeface="方正姚体" panose="02010601030101010101" pitchFamily="2" charset="-122"/>
              </a:rPr>
              <a:t>1927</a:t>
            </a:r>
            <a:r>
              <a:rPr lang="zh-CN" altLang="zh-CN" b="1" dirty="0">
                <a:latin typeface="方正姚体" panose="02010601030101010101" pitchFamily="2" charset="-122"/>
                <a:ea typeface="方正姚体" panose="02010601030101010101" pitchFamily="2" charset="-122"/>
              </a:rPr>
              <a:t>年</a:t>
            </a:r>
            <a:r>
              <a:rPr lang="en-US" altLang="zh-CN" b="1" dirty="0">
                <a:latin typeface="方正姚体" panose="02010601030101010101" pitchFamily="2" charset="-122"/>
                <a:ea typeface="方正姚体" panose="02010601030101010101" pitchFamily="2" charset="-122"/>
              </a:rPr>
              <a:t>6</a:t>
            </a:r>
            <a:r>
              <a:rPr lang="zh-CN" altLang="zh-CN" b="1" dirty="0">
                <a:latin typeface="方正姚体" panose="02010601030101010101" pitchFamily="2" charset="-122"/>
                <a:ea typeface="方正姚体" panose="02010601030101010101" pitchFamily="2" charset="-122"/>
              </a:rPr>
              <a:t>月以后江苏省委遭受的又一次大破坏</a:t>
            </a:r>
            <a:endParaRPr lang="en-US" altLang="zh-CN" b="1" dirty="0">
              <a:solidFill>
                <a:schemeClr val="tx1">
                  <a:lumMod val="95000"/>
                  <a:lumOff val="5000"/>
                </a:schemeClr>
              </a:solidFill>
              <a:latin typeface="方正姚体" panose="02010601030101010101" pitchFamily="2" charset="-122"/>
              <a:ea typeface="方正姚体" panose="02010601030101010101" pitchFamily="2" charset="-122"/>
            </a:endParaRPr>
          </a:p>
        </p:txBody>
      </p:sp>
      <p:sp>
        <p:nvSpPr>
          <p:cNvPr id="13" name="矩形: 圆角 12"/>
          <p:cNvSpPr/>
          <p:nvPr/>
        </p:nvSpPr>
        <p:spPr>
          <a:xfrm>
            <a:off x="7155005" y="1184687"/>
            <a:ext cx="2877312" cy="566909"/>
          </a:xfrm>
          <a:prstGeom prst="roundRect">
            <a:avLst/>
          </a:prstGeom>
          <a:solidFill>
            <a:srgbClr val="5F3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a:p>
        </p:txBody>
      </p:sp>
      <p:sp>
        <p:nvSpPr>
          <p:cNvPr id="40" name="矩形 39"/>
          <p:cNvSpPr/>
          <p:nvPr/>
        </p:nvSpPr>
        <p:spPr>
          <a:xfrm>
            <a:off x="7155005" y="1234141"/>
            <a:ext cx="2700178" cy="457657"/>
          </a:xfrm>
          <a:prstGeom prst="rect">
            <a:avLst/>
          </a:prstGeom>
          <a:noFill/>
        </p:spPr>
        <p:txBody>
          <a:bodyPr wrap="square" rtlCol="0">
            <a:spAutoFit/>
          </a:bodyPr>
          <a:lstStyle/>
          <a:p>
            <a:pPr algn="ctr"/>
            <a:r>
              <a:rPr lang="zh-CN" altLang="en-US" sz="2400" b="1" dirty="0">
                <a:solidFill>
                  <a:schemeClr val="bg1"/>
                </a:solidFill>
                <a:latin typeface="方正姚体" panose="02010601030101010101" pitchFamily="2" charset="-122"/>
                <a:ea typeface="方正姚体" panose="02010601030101010101" pitchFamily="2" charset="-122"/>
              </a:rPr>
              <a:t>事件二</a:t>
            </a:r>
            <a:endParaRPr lang="en-US" altLang="zh-CN" sz="2400" b="1" dirty="0">
              <a:solidFill>
                <a:schemeClr val="bg1"/>
              </a:solidFill>
              <a:latin typeface="方正姚体" panose="02010601030101010101" pitchFamily="2" charset="-122"/>
              <a:ea typeface="方正姚体" panose="02010601030101010101" pitchFamily="2" charset="-122"/>
            </a:endParaRPr>
          </a:p>
        </p:txBody>
      </p:sp>
      <p:sp>
        <p:nvSpPr>
          <p:cNvPr id="41" name="矩形 2"/>
          <p:cNvSpPr/>
          <p:nvPr/>
        </p:nvSpPr>
        <p:spPr>
          <a:xfrm>
            <a:off x="815517" y="317500"/>
            <a:ext cx="10773527" cy="543995"/>
          </a:xfrm>
          <a:prstGeom prst="rect">
            <a:avLst/>
          </a:prstGeom>
          <a:noFill/>
          <a:ln>
            <a:noFill/>
          </a:ln>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marL="0" marR="0" lvl="0" indent="0" defTabSz="914400" rtl="0" eaLnBrk="1" fontAlgn="auto" latinLnBrk="0" hangingPunct="1">
              <a:lnSpc>
                <a:spcPct val="100000"/>
              </a:lnSpc>
              <a:spcBef>
                <a:spcPct val="0"/>
              </a:spcBef>
              <a:spcAft>
                <a:spcPct val="0"/>
              </a:spcAft>
              <a:buClrTx/>
              <a:buSzTx/>
              <a:buFontTx/>
              <a:buNone/>
              <a:defRPr/>
            </a:pPr>
            <a:r>
              <a:rPr lang="zh-CN" altLang="en-US" sz="2935" dirty="0">
                <a:latin typeface="方正姚体" panose="02010601030101010101" pitchFamily="2" charset="-122"/>
                <a:ea typeface="方正姚体" panose="02010601030101010101" pitchFamily="2" charset="-122"/>
              </a:rPr>
              <a:t>陈乔年同志的事迹</a:t>
            </a:r>
            <a:endParaRPr kumimoji="0" lang="en-US" altLang="zh-CN" sz="2935" b="0" i="0" u="none" strike="noStrike" kern="1200" cap="none" spc="0" normalizeH="0" baseline="0" noProof="0" dirty="0">
              <a:ln>
                <a:noFill/>
              </a:ln>
              <a:solidFill>
                <a:schemeClr val="tx1"/>
              </a:solidFill>
              <a:uLnTx/>
              <a:uFillTx/>
              <a:latin typeface="方正姚体" panose="02010601030101010101" pitchFamily="2" charset="-122"/>
              <a:ea typeface="方正姚体" panose="02010601030101010101" pitchFamily="2" charset="-122"/>
            </a:endParaRPr>
          </a:p>
        </p:txBody>
      </p:sp>
      <p:sp>
        <p:nvSpPr>
          <p:cNvPr id="42" name="矩形 3"/>
          <p:cNvSpPr/>
          <p:nvPr/>
        </p:nvSpPr>
        <p:spPr>
          <a:xfrm>
            <a:off x="600" y="317500"/>
            <a:ext cx="624417" cy="473331"/>
          </a:xfrm>
          <a:prstGeom prst="rect">
            <a:avLst/>
          </a:prstGeom>
          <a:solidFill>
            <a:srgbClr val="4407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9pPr>
          </a:lstStyle>
          <a:p>
            <a:endParaRPr/>
          </a:p>
        </p:txBody>
      </p:sp>
      <p:sp>
        <p:nvSpPr>
          <p:cNvPr id="43" name="矩形 4"/>
          <p:cNvSpPr/>
          <p:nvPr/>
        </p:nvSpPr>
        <p:spPr>
          <a:xfrm>
            <a:off x="600" y="6692900"/>
            <a:ext cx="9408583" cy="165100"/>
          </a:xfrm>
          <a:prstGeom prst="rect">
            <a:avLst/>
          </a:prstGeom>
          <a:solidFill>
            <a:srgbClr val="4407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9pPr>
          </a:lstStyle>
          <a:p>
            <a:endParaRPr/>
          </a:p>
        </p:txBody>
      </p:sp>
      <p:sp>
        <p:nvSpPr>
          <p:cNvPr id="44" name="矩形 5"/>
          <p:cNvSpPr/>
          <p:nvPr/>
        </p:nvSpPr>
        <p:spPr>
          <a:xfrm>
            <a:off x="8869857" y="6692900"/>
            <a:ext cx="3323167" cy="165100"/>
          </a:xfrm>
          <a:prstGeom prst="rect">
            <a:avLst/>
          </a:prstGeom>
          <a:solidFill>
            <a:srgbClr val="B17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9pPr>
          </a:lstStyle>
          <a:p>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down)" prLst="">
                                      <p:cBhvr>
                                        <p:cTn id="7" dur="500"/>
                                        <p:tgtEl>
                                          <p:spTgt spid="32"/>
                                        </p:tgtEl>
                                      </p:cBhvr>
                                    </p:animEffect>
                                  </p:childTnLst>
                                </p:cTn>
                              </p:par>
                            </p:childTnLst>
                          </p:cTn>
                        </p:par>
                        <p:par>
                          <p:cTn id="8" fill="hold">
                            <p:stCondLst>
                              <p:cond delay="500"/>
                            </p:stCondLst>
                            <p:childTnLst>
                              <p:par>
                                <p:cTn id="9" presetID="22" presetClass="entr" presetSubtype="8" fill="hold" grpId="2"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rLst="">
                                      <p:cBhvr>
                                        <p:cTn id="11" dur="500"/>
                                        <p:tgtEl>
                                          <p:spTgt spid="35"/>
                                        </p:tgtEl>
                                      </p:cBhvr>
                                    </p:animEffect>
                                  </p:childTnLst>
                                </p:cTn>
                              </p:par>
                            </p:childTnLst>
                          </p:cTn>
                        </p:par>
                        <p:par>
                          <p:cTn id="12" fill="hold">
                            <p:stCondLst>
                              <p:cond delay="1000"/>
                            </p:stCondLst>
                            <p:childTnLst>
                              <p:par>
                                <p:cTn id="13" presetID="22" presetClass="entr" presetSubtype="1" fill="hold" grpId="1" nodeType="after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wipe(up)" prLst="">
                                      <p:cBhvr>
                                        <p:cTn id="15" dur="500"/>
                                        <p:tgtEl>
                                          <p:spTgt spid="33"/>
                                        </p:tgtEl>
                                      </p:cBhvr>
                                    </p:animEffect>
                                  </p:childTnLst>
                                </p:cTn>
                              </p:par>
                            </p:childTnLst>
                          </p:cTn>
                        </p:par>
                        <p:par>
                          <p:cTn id="16" fill="hold">
                            <p:stCondLst>
                              <p:cond delay="1500"/>
                            </p:stCondLst>
                            <p:childTnLst>
                              <p:par>
                                <p:cTn id="17" presetID="22" presetClass="entr" presetSubtype="4" fill="hold" grpId="3" nodeType="after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wipe(down)" prLst="">
                                      <p:cBhvr>
                                        <p:cTn id="19" dur="500"/>
                                        <p:tgtEl>
                                          <p:spTgt spid="37"/>
                                        </p:tgtEl>
                                      </p:cBhvr>
                                    </p:animEffect>
                                  </p:childTnLst>
                                </p:cTn>
                              </p:par>
                            </p:childTnLst>
                          </p:cTn>
                        </p:par>
                        <p:par>
                          <p:cTn id="20" fill="hold">
                            <p:stCondLst>
                              <p:cond delay="2000"/>
                            </p:stCondLst>
                            <p:childTnLst>
                              <p:par>
                                <p:cTn id="21" presetID="22" presetClass="entr" presetSubtype="8" fill="hold" grpId="5" nodeType="after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wipe(left)" prLst="">
                                      <p:cBhvr>
                                        <p:cTn id="23" dur="500"/>
                                        <p:tgtEl>
                                          <p:spTgt spid="40"/>
                                        </p:tgtEl>
                                      </p:cBhvr>
                                    </p:animEffect>
                                  </p:childTnLst>
                                </p:cTn>
                              </p:par>
                            </p:childTnLst>
                          </p:cTn>
                        </p:par>
                        <p:par>
                          <p:cTn id="24" fill="hold">
                            <p:stCondLst>
                              <p:cond delay="2500"/>
                            </p:stCondLst>
                            <p:childTnLst>
                              <p:par>
                                <p:cTn id="25" presetID="22" presetClass="entr" presetSubtype="1" fill="hold" grpId="4" nodeType="afterEffect">
                                  <p:stCondLst>
                                    <p:cond delay="0"/>
                                  </p:stCondLst>
                                  <p:childTnLst>
                                    <p:set>
                                      <p:cBhvr>
                                        <p:cTn id="26" dur="1" fill="hold">
                                          <p:stCondLst>
                                            <p:cond delay="0"/>
                                          </p:stCondLst>
                                        </p:cTn>
                                        <p:tgtEl>
                                          <p:spTgt spid="38"/>
                                        </p:tgtEl>
                                        <p:attrNameLst>
                                          <p:attrName>style.visibility</p:attrName>
                                        </p:attrNameLst>
                                      </p:cBhvr>
                                      <p:to>
                                        <p:strVal val="visible"/>
                                      </p:to>
                                    </p:set>
                                    <p:animEffect transition="in" filter="wipe(up)" prLst="">
                                      <p:cBhvr>
                                        <p:cTn id="2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1"/>
      <p:bldP spid="35" grpId="2"/>
      <p:bldP spid="37" grpId="3" animBg="1"/>
      <p:bldP spid="38" grpId="4"/>
      <p:bldP spid="40" grpId="5"/>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a:blip r:embed="rId2"/>
          <a:srcRect/>
          <a:stretch>
            <a:fillRect/>
          </a:stretch>
        </a:blipFill>
        <a:effectLst/>
      </p:bgPr>
    </p:bg>
    <p:spTree>
      <p:nvGrpSpPr>
        <p:cNvPr id="1" name=""/>
        <p:cNvGrpSpPr/>
        <p:nvPr/>
      </p:nvGrpSpPr>
      <p:grpSpPr>
        <a:xfrm>
          <a:off x="0" y="0"/>
          <a:ext cx="0" cy="0"/>
          <a:chOff x="0" y="0"/>
          <a:chExt cx="0" cy="0"/>
        </a:xfrm>
      </p:grpSpPr>
      <p:sp>
        <p:nvSpPr>
          <p:cNvPr id="24" name="矩形 2"/>
          <p:cNvSpPr/>
          <p:nvPr/>
        </p:nvSpPr>
        <p:spPr>
          <a:xfrm>
            <a:off x="815517" y="264948"/>
            <a:ext cx="10773527" cy="543995"/>
          </a:xfrm>
          <a:prstGeom prst="rect">
            <a:avLst/>
          </a:prstGeom>
          <a:noFill/>
          <a:ln>
            <a:noFill/>
          </a:ln>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stStyle>
          <a:p>
            <a:pPr marL="0" marR="0" lvl="0" indent="0" defTabSz="914400" rtl="0" eaLnBrk="1" fontAlgn="auto" latinLnBrk="0" hangingPunct="1">
              <a:lnSpc>
                <a:spcPct val="100000"/>
              </a:lnSpc>
              <a:spcBef>
                <a:spcPct val="0"/>
              </a:spcBef>
              <a:spcAft>
                <a:spcPct val="0"/>
              </a:spcAft>
              <a:buClrTx/>
              <a:buSzTx/>
              <a:buFontTx/>
              <a:buNone/>
              <a:defRPr/>
            </a:pPr>
            <a:r>
              <a:rPr lang="zh-CN" altLang="en-US" sz="2935" dirty="0">
                <a:latin typeface="方正姚体" panose="02010601030101010101" pitchFamily="2" charset="-122"/>
                <a:ea typeface="方正姚体" panose="02010601030101010101" pitchFamily="2" charset="-122"/>
              </a:rPr>
              <a:t>陈乔年同志的壮烈牺牲</a:t>
            </a:r>
            <a:endParaRPr kumimoji="0" lang="en-US" altLang="zh-CN" sz="2935" b="0" i="0" u="none" strike="noStrike" kern="1200" cap="none" spc="0" normalizeH="0" baseline="0" noProof="0" dirty="0">
              <a:ln>
                <a:noFill/>
              </a:ln>
              <a:solidFill>
                <a:schemeClr val="tx1"/>
              </a:solidFill>
              <a:uLnTx/>
              <a:uFillTx/>
              <a:latin typeface="方正姚体" panose="02010601030101010101" pitchFamily="2" charset="-122"/>
              <a:ea typeface="方正姚体" panose="02010601030101010101" pitchFamily="2" charset="-122"/>
            </a:endParaRPr>
          </a:p>
        </p:txBody>
      </p:sp>
      <p:sp>
        <p:nvSpPr>
          <p:cNvPr id="25" name="矩形 3"/>
          <p:cNvSpPr/>
          <p:nvPr/>
        </p:nvSpPr>
        <p:spPr>
          <a:xfrm>
            <a:off x="600" y="317500"/>
            <a:ext cx="624417" cy="473331"/>
          </a:xfrm>
          <a:prstGeom prst="rect">
            <a:avLst/>
          </a:prstGeom>
          <a:solidFill>
            <a:srgbClr val="4407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9pPr>
          </a:lstStyle>
          <a:p>
            <a:endParaRPr/>
          </a:p>
        </p:txBody>
      </p:sp>
      <p:sp>
        <p:nvSpPr>
          <p:cNvPr id="26" name="矩形 4"/>
          <p:cNvSpPr/>
          <p:nvPr/>
        </p:nvSpPr>
        <p:spPr>
          <a:xfrm>
            <a:off x="600" y="6692900"/>
            <a:ext cx="9408583" cy="165100"/>
          </a:xfrm>
          <a:prstGeom prst="rect">
            <a:avLst/>
          </a:prstGeom>
          <a:solidFill>
            <a:srgbClr val="4407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9pPr>
          </a:lstStyle>
          <a:p>
            <a:endParaRPr/>
          </a:p>
        </p:txBody>
      </p:sp>
      <p:sp>
        <p:nvSpPr>
          <p:cNvPr id="27" name="矩形 5"/>
          <p:cNvSpPr/>
          <p:nvPr/>
        </p:nvSpPr>
        <p:spPr>
          <a:xfrm>
            <a:off x="8869857" y="6692900"/>
            <a:ext cx="3323167" cy="165100"/>
          </a:xfrm>
          <a:prstGeom prst="rect">
            <a:avLst/>
          </a:prstGeom>
          <a:solidFill>
            <a:srgbClr val="B17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rgbClr val="FFFFFF"/>
                </a:solidFill>
                <a:uLnTx/>
                <a:uFillTx/>
                <a:latin typeface="等线" panose="02010600030101010101" charset="-122"/>
                <a:cs typeface="+mn-cs"/>
              </a:defRPr>
            </a:lvl9pPr>
          </a:lstStyle>
          <a:p>
            <a:endParaRPr/>
          </a:p>
        </p:txBody>
      </p:sp>
      <p:sp>
        <p:nvSpPr>
          <p:cNvPr id="7" name="矩形 6"/>
          <p:cNvSpPr/>
          <p:nvPr/>
        </p:nvSpPr>
        <p:spPr>
          <a:xfrm>
            <a:off x="815517" y="1446754"/>
            <a:ext cx="11113724" cy="5079562"/>
          </a:xfrm>
          <a:prstGeom prst="rect">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a:p>
        </p:txBody>
      </p:sp>
      <p:sp>
        <p:nvSpPr>
          <p:cNvPr id="8" name="矩形: 圆角 7"/>
          <p:cNvSpPr/>
          <p:nvPr/>
        </p:nvSpPr>
        <p:spPr>
          <a:xfrm>
            <a:off x="1324961" y="1217323"/>
            <a:ext cx="2877312" cy="566909"/>
          </a:xfrm>
          <a:prstGeom prst="roundRect">
            <a:avLst/>
          </a:prstGeom>
          <a:solidFill>
            <a:srgbClr val="5F3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dirty="0"/>
          </a:p>
        </p:txBody>
      </p:sp>
      <p:sp>
        <p:nvSpPr>
          <p:cNvPr id="9" name="矩形 8"/>
          <p:cNvSpPr/>
          <p:nvPr/>
        </p:nvSpPr>
        <p:spPr>
          <a:xfrm>
            <a:off x="1577209" y="1898737"/>
            <a:ext cx="3831021" cy="4198842"/>
          </a:xfrm>
          <a:prstGeom prst="rect">
            <a:avLst/>
          </a:prstGeom>
        </p:spPr>
        <p:txBody>
          <a:bodyPr wrap="square">
            <a:spAutoFit/>
          </a:bodyPr>
          <a:lstStyle/>
          <a:p>
            <a:pPr algn="ctr">
              <a:lnSpc>
                <a:spcPct val="150000"/>
              </a:lnSpc>
            </a:pPr>
            <a:r>
              <a:rPr lang="en-US" altLang="zh-CN" sz="2000" b="1" dirty="0">
                <a:latin typeface="方正姚体" panose="02010601030101010101" pitchFamily="2" charset="-122"/>
                <a:ea typeface="方正姚体" panose="02010601030101010101" pitchFamily="2" charset="-122"/>
              </a:rPr>
              <a:t>1928</a:t>
            </a:r>
            <a:r>
              <a:rPr lang="zh-CN" altLang="en-US" sz="2000" b="1" dirty="0">
                <a:latin typeface="方正姚体" panose="02010601030101010101" pitchFamily="2" charset="-122"/>
                <a:ea typeface="方正姚体" panose="02010601030101010101" pitchFamily="2" charset="-122"/>
              </a:rPr>
              <a:t>年</a:t>
            </a:r>
            <a:r>
              <a:rPr lang="en-US" altLang="zh-CN" sz="2000" b="1" dirty="0">
                <a:latin typeface="方正姚体" panose="02010601030101010101" pitchFamily="2" charset="-122"/>
                <a:ea typeface="方正姚体" panose="02010601030101010101" pitchFamily="2" charset="-122"/>
              </a:rPr>
              <a:t>2</a:t>
            </a:r>
            <a:r>
              <a:rPr lang="zh-CN" altLang="en-US" sz="2000" b="1" dirty="0">
                <a:latin typeface="方正姚体" panose="02010601030101010101" pitchFamily="2" charset="-122"/>
                <a:ea typeface="方正姚体" panose="02010601030101010101" pitchFamily="2" charset="-122"/>
              </a:rPr>
              <a:t>月，</a:t>
            </a:r>
            <a:r>
              <a:rPr lang="zh-CN" altLang="zh-CN" sz="2000" b="1" dirty="0">
                <a:latin typeface="方正姚体" panose="02010601030101010101" pitchFamily="2" charset="-122"/>
                <a:ea typeface="方正姚体" panose="02010601030101010101" pitchFamily="2" charset="-122"/>
              </a:rPr>
              <a:t>党组织得知陈乔年等被捕后，千方百计地营救他们。因为他未暴露真实身份，便计划用钱将他赎出。与他同时被捕的郑复他、许白昊也在狱中研究营救他的计划</a:t>
            </a:r>
            <a:r>
              <a:rPr lang="en-US" altLang="zh-CN" sz="2000" b="1" dirty="0">
                <a:latin typeface="方正姚体" panose="02010601030101010101" pitchFamily="2" charset="-122"/>
                <a:ea typeface="方正姚体" panose="02010601030101010101" pitchFamily="2" charset="-122"/>
              </a:rPr>
              <a:t>;</a:t>
            </a:r>
            <a:r>
              <a:rPr lang="zh-CN" altLang="zh-CN" sz="2000" b="1" dirty="0">
                <a:latin typeface="方正姚体" panose="02010601030101010101" pitchFamily="2" charset="-122"/>
                <a:ea typeface="方正姚体" panose="02010601030101010101" pitchFamily="2" charset="-122"/>
              </a:rPr>
              <a:t>打算由叛徒不认识的周之楚顶替他的职务。周之楚十分英勇，当即允诺，愿以自己的牺牲来保全陈乔年的生命</a:t>
            </a:r>
            <a:r>
              <a:rPr lang="zh-CN" altLang="en-US" sz="2000" b="1" dirty="0">
                <a:latin typeface="方正姚体" panose="02010601030101010101" pitchFamily="2" charset="-122"/>
                <a:ea typeface="方正姚体" panose="02010601030101010101" pitchFamily="2" charset="-122"/>
              </a:rPr>
              <a:t>。</a:t>
            </a:r>
            <a:endParaRPr lang="en-US" altLang="zh-CN" sz="2000" b="1" dirty="0">
              <a:solidFill>
                <a:schemeClr val="tx1">
                  <a:lumMod val="95000"/>
                  <a:lumOff val="5000"/>
                </a:schemeClr>
              </a:solidFill>
              <a:latin typeface="方正姚体" panose="02010601030101010101" pitchFamily="2" charset="-122"/>
              <a:ea typeface="方正姚体" panose="02010601030101010101" pitchFamily="2" charset="-122"/>
            </a:endParaRPr>
          </a:p>
        </p:txBody>
      </p:sp>
      <p:sp>
        <p:nvSpPr>
          <p:cNvPr id="10" name="矩形 9"/>
          <p:cNvSpPr/>
          <p:nvPr/>
        </p:nvSpPr>
        <p:spPr>
          <a:xfrm>
            <a:off x="6091402" y="1897290"/>
            <a:ext cx="5497642" cy="4654608"/>
          </a:xfrm>
          <a:prstGeom prst="rect">
            <a:avLst/>
          </a:prstGeom>
        </p:spPr>
        <p:txBody>
          <a:bodyPr wrap="square">
            <a:spAutoFit/>
          </a:bodyPr>
          <a:lstStyle/>
          <a:p>
            <a:pPr>
              <a:lnSpc>
                <a:spcPct val="150000"/>
              </a:lnSpc>
            </a:pPr>
            <a:r>
              <a:rPr lang="zh-CN" altLang="zh-CN" sz="2000" b="1" dirty="0">
                <a:latin typeface="方正姚体" panose="02010601030101010101" pitchFamily="2" charset="-122"/>
                <a:ea typeface="方正姚体" panose="02010601030101010101" pitchFamily="2" charset="-122"/>
              </a:rPr>
              <a:t>关押期间，敌人为了得到更多的机密，对陈乔年多次使用酷刑，他始终咬紧牙关，横眉冷对，坚贞不屈，还不断地鼓励其他同志，保持革命气节。牺牲前，监狱中的战友为他即将被害十分难过。陈乔年却仍然乐观地说：“让我们的子孙后代享受前人披荆斩棘换来的幸福吧！</a:t>
            </a:r>
            <a:r>
              <a:rPr lang="en-US" altLang="zh-CN" sz="2000" b="1" dirty="0">
                <a:latin typeface="方正姚体" panose="02010601030101010101" pitchFamily="2" charset="-122"/>
                <a:ea typeface="方正姚体" panose="02010601030101010101" pitchFamily="2" charset="-122"/>
              </a:rPr>
              <a:t>1928</a:t>
            </a:r>
            <a:r>
              <a:rPr lang="zh-CN" altLang="en-US" sz="2000" b="1" dirty="0">
                <a:latin typeface="方正姚体" panose="02010601030101010101" pitchFamily="2" charset="-122"/>
                <a:ea typeface="方正姚体" panose="02010601030101010101" pitchFamily="2" charset="-122"/>
              </a:rPr>
              <a:t>年</a:t>
            </a:r>
            <a:r>
              <a:rPr lang="en-US" altLang="zh-CN" sz="2000" b="1" dirty="0">
                <a:latin typeface="方正姚体" panose="02010601030101010101" pitchFamily="2" charset="-122"/>
                <a:ea typeface="方正姚体" panose="02010601030101010101" pitchFamily="2" charset="-122"/>
              </a:rPr>
              <a:t>6</a:t>
            </a:r>
            <a:r>
              <a:rPr lang="zh-CN" altLang="en-US" sz="2000" b="1" dirty="0">
                <a:latin typeface="方正姚体" panose="02010601030101010101" pitchFamily="2" charset="-122"/>
                <a:ea typeface="方正姚体" panose="02010601030101010101" pitchFamily="2" charset="-122"/>
              </a:rPr>
              <a:t>月</a:t>
            </a:r>
            <a:r>
              <a:rPr lang="en-US" altLang="zh-CN" sz="2000" b="1" dirty="0">
                <a:latin typeface="方正姚体" panose="02010601030101010101" pitchFamily="2" charset="-122"/>
                <a:ea typeface="方正姚体" panose="02010601030101010101" pitchFamily="2" charset="-122"/>
              </a:rPr>
              <a:t>6</a:t>
            </a:r>
            <a:r>
              <a:rPr lang="zh-CN" altLang="en-US" sz="2000" b="1" dirty="0">
                <a:latin typeface="方正姚体" panose="02010601030101010101" pitchFamily="2" charset="-122"/>
                <a:ea typeface="方正姚体" panose="02010601030101010101" pitchFamily="2" charset="-122"/>
              </a:rPr>
              <a:t>日，敌人在上海枫林桥畔将年仅</a:t>
            </a:r>
            <a:r>
              <a:rPr lang="en-US" altLang="zh-CN" sz="2000" b="1" dirty="0">
                <a:latin typeface="方正姚体" panose="02010601030101010101" pitchFamily="2" charset="-122"/>
                <a:ea typeface="方正姚体" panose="02010601030101010101" pitchFamily="2" charset="-122"/>
              </a:rPr>
              <a:t>26</a:t>
            </a:r>
            <a:r>
              <a:rPr lang="zh-CN" altLang="en-US" sz="2000" b="1" dirty="0">
                <a:latin typeface="方正姚体" panose="02010601030101010101" pitchFamily="2" charset="-122"/>
                <a:ea typeface="方正姚体" panose="02010601030101010101" pitchFamily="2" charset="-122"/>
              </a:rPr>
              <a:t>岁的陈乔年枪杀，同他一起遇难的还有郑复他、许白昊。</a:t>
            </a:r>
            <a:endParaRPr lang="en-US" altLang="zh-CN" sz="2000" b="1" dirty="0">
              <a:solidFill>
                <a:schemeClr val="tx1">
                  <a:lumMod val="95000"/>
                  <a:lumOff val="5000"/>
                </a:schemeClr>
              </a:solidFill>
              <a:latin typeface="方正姚体" panose="02010601030101010101" pitchFamily="2" charset="-122"/>
              <a:ea typeface="方正姚体" panose="02010601030101010101" pitchFamily="2" charset="-122"/>
              <a:cs typeface="+mn-ea"/>
              <a:sym typeface="+mn-lt"/>
            </a:endParaRPr>
          </a:p>
          <a:p>
            <a:pPr>
              <a:lnSpc>
                <a:spcPct val="150000"/>
              </a:lnSpc>
            </a:pPr>
            <a:endParaRPr lang="en-US" altLang="zh-CN" sz="2000" b="1" dirty="0">
              <a:solidFill>
                <a:schemeClr val="tx1">
                  <a:lumMod val="95000"/>
                  <a:lumOff val="5000"/>
                </a:schemeClr>
              </a:solidFill>
              <a:latin typeface="方正姚体" panose="02010601030101010101" pitchFamily="2" charset="-122"/>
              <a:ea typeface="方正姚体" panose="02010601030101010101" pitchFamily="2" charset="-122"/>
            </a:endParaRPr>
          </a:p>
        </p:txBody>
      </p:sp>
      <p:sp>
        <p:nvSpPr>
          <p:cNvPr id="11" name="矩形 10"/>
          <p:cNvSpPr/>
          <p:nvPr/>
        </p:nvSpPr>
        <p:spPr>
          <a:xfrm>
            <a:off x="449195" y="1300723"/>
            <a:ext cx="4255696" cy="400110"/>
          </a:xfrm>
          <a:prstGeom prst="rect">
            <a:avLst/>
          </a:prstGeom>
          <a:noFill/>
        </p:spPr>
        <p:txBody>
          <a:bodyPr wrap="square" rtlCol="0">
            <a:spAutoFit/>
          </a:bodyPr>
          <a:lstStyle/>
          <a:p>
            <a:pPr algn="ctr"/>
            <a:r>
              <a:rPr lang="zh-CN" altLang="en-US" sz="2000" b="1" dirty="0">
                <a:solidFill>
                  <a:schemeClr val="bg1"/>
                </a:solidFill>
                <a:latin typeface="方正姚体" panose="02010601030101010101" pitchFamily="2" charset="-122"/>
                <a:ea typeface="方正姚体" panose="02010601030101010101" pitchFamily="2" charset="-122"/>
              </a:rPr>
              <a:t>事情经过</a:t>
            </a:r>
            <a:endParaRPr lang="en-US" altLang="zh-CN" sz="2000" b="1" dirty="0">
              <a:solidFill>
                <a:schemeClr val="bg1"/>
              </a:solidFill>
              <a:latin typeface="方正姚体" panose="02010601030101010101" pitchFamily="2" charset="-122"/>
              <a:ea typeface="方正姚体" panose="02010601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rLst="">
                                      <p:cBhvr>
                                        <p:cTn id="7" dur="500"/>
                                        <p:tgtEl>
                                          <p:spTgt spid="7"/>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up)" prLst="">
                                      <p:cBhvr>
                                        <p:cTn id="11" dur="500"/>
                                        <p:tgtEl>
                                          <p:spTgt spid="9"/>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up)" prLst="">
                                      <p:cBhvr>
                                        <p:cTn id="15" dur="500"/>
                                        <p:tgtEl>
                                          <p:spTgt spid="10"/>
                                        </p:tgtEl>
                                      </p:cBhvr>
                                    </p:animEffect>
                                  </p:childTnLst>
                                </p:cTn>
                              </p:par>
                              <p:par>
                                <p:cTn id="16" presetID="10" presetClass="entr" presetSubtype="0" fill="hold" grpId="0" nodeType="withEffect">
                                  <p:stCondLst>
                                    <p:cond delay="1000"/>
                                  </p:stCondLst>
                                  <p:childTnLst>
                                    <p:set>
                                      <p:cBhvr>
                                        <p:cTn id="17" dur="1" fill="hold">
                                          <p:stCondLst>
                                            <p:cond delay="0"/>
                                          </p:stCondLst>
                                        </p:cTn>
                                        <p:tgtEl>
                                          <p:spTgt spid="11"/>
                                        </p:tgtEl>
                                        <p:attrNameLst>
                                          <p:attrName>style.visibility</p:attrName>
                                        </p:attrNameLst>
                                      </p:cBhvr>
                                      <p:to>
                                        <p:strVal val="visible"/>
                                      </p:to>
                                    </p:set>
                                    <p:animEffect transition="in" filter="fade" prLst="">
                                      <p:cBhvr>
                                        <p:cTn id="18" dur="7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p:bldP spid="10" grpId="0"/>
      <p:bldP spid="11" grpId="0"/>
    </p:bldLst>
  </p:timing>
</p:sld>
</file>

<file path=ppt/tags/tag1.xml><?xml version="1.0" encoding="utf-8"?>
<p:tagLst xmlns:a="http://schemas.openxmlformats.org/drawingml/2006/main" xmlns:r="http://schemas.openxmlformats.org/officeDocument/2006/relationships" xmlns:p="http://schemas.openxmlformats.org/presentationml/2006/main">
  <p:tag name="KSO_WPP_MARK_KEY" val="8d4b81e6-df24-4bfc-a0d9-5da6db97dba4"/>
  <p:tag name="COMMONDATA" val="eyJoZGlkIjoiYjcwYWZhYjc4N2ZjZjhhZjI3MzhiMjFlYTY1ZGM5OGQifQ=="/>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SUBTYPE" val="h"/>
  <p:tag name="KSO_WM_UNIT_TYPE" val="i"/>
  <p:tag name="KSO_WM_UNIT_INDEX" val="1"/>
  <p:tag name="KSO_WM_UNIT_BK_DARK_LIGHT" val="2"/>
</p:tagLst>
</file>

<file path=ppt/tags/tag1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Lst>
</file>

<file path=ppt/tags/tag102.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03.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04.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05.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06.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07.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Lst>
</file>

<file path=ppt/tags/tag1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Lst>
</file>

<file path=ppt/tags/tag1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Lst>
</file>

<file path=ppt/tags/tag112.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13.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SUBTYPE" val="h"/>
  <p:tag name="KSO_WM_UNIT_TYPE" val="i"/>
  <p:tag name="KSO_WM_UNIT_INDEX" val="1"/>
  <p:tag name="KSO_WM_UNIT_BK_DARK_LIGHT" val="2"/>
</p:tagLst>
</file>

<file path=ppt/tags/tag1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Lst>
</file>

<file path=ppt/tags/tag115.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16.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17.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18.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19.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0.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Lst>
</file>

<file path=ppt/tags/tag1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Lst>
</file>

<file path=ppt/tags/tag1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Lst>
</file>

<file path=ppt/tags/tag1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Lst>
</file>

<file path=ppt/tags/tag125.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26.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SUBTYPE" val="h"/>
  <p:tag name="KSO_WM_UNIT_TYPE" val="i"/>
  <p:tag name="KSO_WM_UNIT_INDEX" val="1"/>
  <p:tag name="KSO_WM_UNIT_BK_DARK_LIGHT" val="2"/>
</p:tagLst>
</file>

<file path=ppt/tags/tag1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Lst>
</file>

<file path=ppt/tags/tag128.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29.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30.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31.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32.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33.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Lst>
</file>

<file path=ppt/tags/tag1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Lst>
</file>

<file path=ppt/tags/tag1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Lst>
</file>

<file path=ppt/tags/tag1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Lst>
</file>

<file path=ppt/tags/tag1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Lst>
</file>

<file path=ppt/tags/tag139.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SUBTYPE" val="h"/>
  <p:tag name="KSO_WM_UNIT_TYPE" val="i"/>
  <p:tag name="KSO_WM_UNIT_INDEX" val="1"/>
  <p:tag name="KSO_WM_UNIT_BK_DARK_LIGHT" val="2"/>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40.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41.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42.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43.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44.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45.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46.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47.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Lst>
</file>

<file path=ppt/tags/tag1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50.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SUBTYPE" val="h"/>
  <p:tag name="KSO_WM_UNIT_TYPE" val="i"/>
  <p:tag name="KSO_WM_UNIT_INDEX" val="1"/>
  <p:tag name="KSO_WM_UNIT_BK_DARK_LIGHT" val="2"/>
</p:tagLst>
</file>

<file path=ppt/tags/tag1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55.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56.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57.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58.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59.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60.xml><?xml version="1.0" encoding="utf-8"?>
<p:tagLst xmlns:a="http://schemas.openxmlformats.org/drawingml/2006/main" xmlns:r="http://schemas.openxmlformats.org/officeDocument/2006/relationships" xmlns:p="http://schemas.openxmlformats.org/presentationml/2006/main">
  <p:tag name="KSO_WM_TAG_VERSION" val="1.0"/>
  <p:tag name="KSO_WM_UNIT_HIGHLIGHT" val="0"/>
  <p:tag name="KSO_WM_UNIT_COMPATIBLE" val="0"/>
  <p:tag name="KSO_WM_UNIT_DIAGRAM_ISNUMVISUAL" val="0"/>
  <p:tag name="KSO_WM_UNIT_DIAGRAM_ISREFERUNIT" val="0"/>
  <p:tag name="KSO_WM_UNIT_ID" val="_0**"/>
  <p:tag name="KSO_WM_UNIT_LAYERLEVEL" val="1"/>
  <p:tag name="KSO_WM_BEAUTIFY_FLAG" val="#wm#"/>
  <p:tag name="KSO_WM_TEMPLATE_CATEGORY" val="custom"/>
  <p:tag name="KSO_WM_TEMPLATE_INDEX" val="20189051"/>
</p:tagLst>
</file>

<file path=ppt/tags/tag161.xml><?xml version="1.0" encoding="utf-8"?>
<p:tagLst xmlns:a="http://schemas.openxmlformats.org/drawingml/2006/main" xmlns:r="http://schemas.openxmlformats.org/officeDocument/2006/relationships" xmlns:p="http://schemas.openxmlformats.org/presentationml/2006/main">
  <p:tag name="KSO_WM_TAG_VERSION" val="1.0"/>
  <p:tag name="KSO_WM_UNIT_HIGHLIGHT" val="0"/>
  <p:tag name="KSO_WM_UNIT_COMPATIBLE" val="0"/>
  <p:tag name="KSO_WM_UNIT_DIAGRAM_ISNUMVISUAL" val="0"/>
  <p:tag name="KSO_WM_UNIT_DIAGRAM_ISREFERUNIT" val="0"/>
  <p:tag name="KSO_WM_UNIT_ID" val="_0**"/>
  <p:tag name="KSO_WM_UNIT_LAYERLEVEL" val="1"/>
  <p:tag name="KSO_WM_BEAUTIFY_FLAG" val="#wm#"/>
  <p:tag name="KSO_WM_TEMPLATE_CATEGORY" val="custom"/>
  <p:tag name="KSO_WM_TEMPLATE_INDEX" val="20189051"/>
</p:tagLst>
</file>

<file path=ppt/tags/tag1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6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TOPIC_ID" val="2869567"/>
  <p:tag name="KSO_WM_TEMPLATE_OUTLINE_ID" val="15"/>
  <p:tag name="KSO_WM_TEMPLATE_SCENE_ID" val="1"/>
  <p:tag name="KSO_WM_TEMPLATE_JOB_ID" val="2"/>
  <p:tag name="KSO_WM_TEMPLATE_TOPIC_DEFAULT" val="1"/>
  <p:tag name="KSO_WM_COMBINE_RELATE_SLIDE_ID" val="background20185112_1"/>
  <p:tag name="KSO_WM_TEMPLATE_CATEGORY" val="custom"/>
  <p:tag name="KSO_WM_TEMPLATE_INDEX" val="20189051"/>
  <p:tag name="KSO_WM_TEMPLATE_SUBCATEGORY" val="0"/>
  <p:tag name="KSO_WM_TEMPLATE_THUMBS_INDEX" val="1、5、6、7、8、9、11、12"/>
  <p:tag name="KSO_WM_TEMPLATE_MASTER_TYPE" val="1"/>
</p:tagLst>
</file>

<file path=ppt/tags/tag1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TAG_VERSION" val="1.0"/>
  <p:tag name="KSO_WM_UNIT_HIGHLIGHT" val="0"/>
  <p:tag name="KSO_WM_UNIT_COMPATIBLE" val="0"/>
  <p:tag name="KSO_WM_UNIT_DIAGRAM_ISNUMVISUAL" val="0"/>
  <p:tag name="KSO_WM_UNIT_DIAGRAM_ISREFERUNIT" val="0"/>
  <p:tag name="KSO_WM_UNIT_ID" val="_0**"/>
  <p:tag name="KSO_WM_UNIT_LAYERLEVEL" val="1"/>
  <p:tag name="KSO_WM_BEAUTIFY_FLAG" val="#wm#"/>
  <p:tag name="KSO_WM_TEMPLATE_CATEGORY" val="custom"/>
  <p:tag name="KSO_WM_TEMPLATE_INDEX" val="20188978"/>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7.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228.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229.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0.xml><?xml version="1.0" encoding="utf-8"?>
<p:tagLst xmlns:a="http://schemas.openxmlformats.org/drawingml/2006/main" xmlns:r="http://schemas.openxmlformats.org/officeDocument/2006/relationships"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231.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i*1"/>
  <p:tag name="KSO_WM_UNIT_LAYERLEVEL" val="1"/>
  <p:tag name="KSO_WM_TAG_VERSION" val="1.0"/>
  <p:tag name="KSO_WM_BEAUTIFY_FLAG" val="#wm#"/>
  <p:tag name="KSO_WM_UNIT_BK_DARK_LIGHT" val="2"/>
  <p:tag name="KSO_WM_UNIT_SUBTYPE" val="h"/>
  <p:tag name="KSO_WM_UNIT_TYPE" val="i"/>
  <p:tag name="KSO_WM_UNIT_INDEX" val="1"/>
</p:tagLst>
</file>

<file path=ppt/tags/tag232.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233.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234.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235.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236.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237.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SUBTYPE" val="h"/>
  <p:tag name="KSO_WM_UNIT_TYPE" val="i"/>
  <p:tag name="KSO_WM_UNIT_INDEX" val="1"/>
  <p:tag name="KSO_WM_UNIT_BK_DARK_LIGHT" val="2"/>
</p:tagLst>
</file>

<file path=ppt/tags/tag238.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239.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40.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241.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242.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243.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244.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SUBTYPE" val="h"/>
  <p:tag name="KSO_WM_UNIT_TYPE" val="i"/>
  <p:tag name="KSO_WM_UNIT_INDEX" val="1"/>
  <p:tag name="KSO_WM_UNIT_BK_DARK_LIGHT" val="2"/>
</p:tagLst>
</file>

<file path=ppt/tags/tag245.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246.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247.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248.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249.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0.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251.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SUBTYPE" val="h"/>
  <p:tag name="KSO_WM_UNIT_TYPE" val="i"/>
  <p:tag name="KSO_WM_UNIT_INDEX" val="1"/>
  <p:tag name="KSO_WM_UNIT_BK_DARK_LIGHT" val="2"/>
</p:tagLst>
</file>

<file path=ppt/tags/tag252.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253.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254.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255.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256.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257.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258.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SUBTYPE" val="h"/>
  <p:tag name="KSO_WM_UNIT_TYPE" val="i"/>
  <p:tag name="KSO_WM_UNIT_INDEX" val="1"/>
  <p:tag name="KSO_WM_UNIT_BK_DARK_LIGHT" val="2"/>
</p:tagLst>
</file>

<file path=ppt/tags/tag259.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0.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261.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262.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263.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264.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265.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266.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267.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SUBTYPE" val="h"/>
  <p:tag name="KSO_WM_UNIT_TYPE" val="i"/>
  <p:tag name="KSO_WM_UNIT_INDEX" val="1"/>
  <p:tag name="KSO_WM_UNIT_BK_DARK_LIGHT" val="2"/>
</p:tagLst>
</file>

<file path=ppt/tags/tag268.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269.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0.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271.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272.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273.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274.xml><?xml version="1.0" encoding="utf-8"?>
<p:tagLst xmlns:a="http://schemas.openxmlformats.org/drawingml/2006/main" xmlns:r="http://schemas.openxmlformats.org/officeDocument/2006/relationships" xmlns:p="http://schemas.openxmlformats.org/presentationml/2006/main">
  <p:tag name="KSO_WM_SLIDE_LAYOUT_CNT" val="1_1"/>
  <p:tag name="KSO_WM_SLIDE_LAYOUT" val="a_f"/>
  <p:tag name="KSO_WM_SLIDE_SIZE" val="891*237"/>
  <p:tag name="KSO_WM_SLIDE_POSITION" val="38*116"/>
  <p:tag name="KSO_WM_BEAUTIFY_FLAG" val="#wm#"/>
  <p:tag name="KSO_WM_SLIDE_TYPE" val="text"/>
  <p:tag name="KSO_WM_SLIDE_ITEM_CNT" val="0"/>
  <p:tag name="KSO_WM_TAG_VERSION" val="1.0"/>
  <p:tag name="KSO_WM_SLIDE_SUBTYPE" val="pureTxt"/>
  <p:tag name="KSO_WM_COMBINE_RELATE_SLIDE_ID" val="background20185112_10"/>
  <p:tag name="KSO_WM_TEMPLATE_CATEGORY" val="custom"/>
  <p:tag name="KSO_WM_TEMPLATE_INDEX" val="20189051"/>
  <p:tag name="KSO_WM_SLIDE_ID" val="custom20189051_10"/>
  <p:tag name="KSO_WM_SLIDE_INDEX" val="10"/>
  <p:tag name="KSO_WM_TEMPLATE_SUBCATEGORY" val="0"/>
  <p:tag name="KSO_WM_TEMPLATE_MASTER_TYPE" val="1"/>
  <p:tag name="KSO_WM_TEMPLATE_COLOR_TYPE" val="0"/>
</p:tagLst>
</file>

<file path=ppt/tags/tag27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COMPATIBLE" val="0"/>
  <p:tag name="KSO_WM_UNIT_HIGHLIGHT" val="0"/>
  <p:tag name="KSO_WM_UNIT_ISCONTENTSTITLE" val="0"/>
  <p:tag name="KSO_WM_UNIT_VALUE" val="38"/>
  <p:tag name="KSO_WM_UNIT_LAYERLEVEL" val="1"/>
  <p:tag name="KSO_WM_UNIT_INDEX" val="1"/>
  <p:tag name="KSO_WM_UNIT_TYPE" val="a"/>
  <p:tag name="KSO_WM_TEMPLATE_CATEGORY" val="custom"/>
  <p:tag name="KSO_WM_TEMPLATE_INDEX" val="20189051"/>
  <p:tag name="KSO_WM_UNIT_ID" val="custom20189051_10*a*1"/>
  <p:tag name="KSO_WM_UNIT_PRESET_TEXT" val="LOREM IPSUM DOLOR"/>
  <p:tag name="KSO_WM_UNIT_NOCLEAR" val="0"/>
  <p:tag name="KSO_WM_UNIT_DIAGRAM_ISNUMVISUAL" val="0"/>
  <p:tag name="KSO_WM_UNIT_DIAGRAM_ISREFERUNIT" val="0"/>
  <p:tag name="KSO_WM_UNIT_ISNUMDGMTITLE" val="0"/>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276.xml><?xml version="1.0" encoding="utf-8"?>
<p:tagLst xmlns:a="http://schemas.openxmlformats.org/drawingml/2006/main" xmlns:r="http://schemas.openxmlformats.org/officeDocument/2006/relationships" xmlns:p="http://schemas.openxmlformats.org/presentationml/2006/main">
  <p:tag name="KSO_WM_TAG_VERSION" val="1.0"/>
  <p:tag name="KSO_WM_SLIDE_ITEM_CNT" val="6"/>
  <p:tag name="KSO_WM_SLIDE_LAYOUT" val="a_l"/>
  <p:tag name="KSO_WM_SLIDE_LAYOUT_CNT" val="1_1"/>
  <p:tag name="KSO_WM_SLIDE_TYPE" val="text"/>
  <p:tag name="KSO_WM_SLIDE_SUBTYPE" val="diag"/>
  <p:tag name="KSO_WM_BEAUTIFY_FLAG" val="#wm#"/>
  <p:tag name="KSO_WM_SLIDE_POSITION" val="119.956*157.665"/>
  <p:tag name="KSO_WM_SLIDE_SIZE" val="734.086*328.383"/>
  <p:tag name="KSO_WM_COMBINE_RELATE_SLIDE_ID" val="background20185106_8"/>
  <p:tag name="KSO_WM_TEMPLATE_CATEGORY" val="custom"/>
  <p:tag name="KSO_WM_TEMPLATE_INDEX" val="20188978"/>
  <p:tag name="KSO_WM_SLIDE_ID" val="custom20188978_12"/>
  <p:tag name="KSO_WM_SLIDE_INDEX" val="12"/>
  <p:tag name="KSO_WM_DIAGRAM_GROUP_CODE" val="l1-4"/>
  <p:tag name="KSO_WM_TEMPLATE_SUBCATEGORY" val="0"/>
  <p:tag name="KSO_WM_TEMPLATE_MASTER_TYPE" val="1"/>
  <p:tag name="KSO_WM_TEMPLATE_COLOR_TYPE" val="0"/>
  <p:tag name="KSO_WM_SLIDE_DIAGTYPE" val="l"/>
</p:tagLst>
</file>

<file path=ppt/tags/tag277.xml><?xml version="1.0" encoding="utf-8"?>
<p:tagLst xmlns:a="http://schemas.openxmlformats.org/drawingml/2006/main" xmlns:r="http://schemas.openxmlformats.org/officeDocument/2006/relationships" xmlns:p="http://schemas.openxmlformats.org/presentationml/2006/main">
  <p:tag name="KSO_WM_DIAGRAM_GROUP_CODE" val="l1-4"/>
  <p:tag name="KSO_WM_TAG_VERSION" val="1.0"/>
  <p:tag name="KSO_WM_BEAUTIFY_FLAG" val="#wm#"/>
  <p:tag name="KSO_WM_UNIT_TYPE" val="i"/>
  <p:tag name="KSO_WM_UNIT_ID" val="custom20188978_12*i*1"/>
  <p:tag name="KSO_WM_TEMPLATE_CATEGORY" val="custom"/>
  <p:tag name="KSO_WM_TEMPLATE_INDEX" val="20188978"/>
  <p:tag name="KSO_WM_UNIT_INDEX" val="1"/>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TEXT_FILL_FORE_SCHEMECOLOR_INDEX" val="2"/>
  <p:tag name="KSO_WM_UNIT_TEXT_FILL_TYPE" val="1"/>
  <p:tag name="KSO_WM_UNIT_USESOURCEFORMAT_APPLY" val="1"/>
</p:tagLst>
</file>

<file path=ppt/tags/tag278.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8978"/>
  <p:tag name="KSO_WM_UNIT_TYPE" val="l_h_i"/>
  <p:tag name="KSO_WM_UNIT_INDEX" val="1_1_1"/>
  <p:tag name="KSO_WM_UNIT_LAYERLEVEL" val="1_1_1"/>
  <p:tag name="KSO_WM_BEAUTIFY_FLAG" val="#wm#"/>
  <p:tag name="KSO_WM_TAG_VERSION" val="1.0"/>
  <p:tag name="KSO_WM_DIAGRAM_GROUP_CODE" val="l1-4"/>
  <p:tag name="KSO_WM_UNIT_ID" val="custom20188978_12*l_h_i*1_1_1"/>
  <p:tag name="KSO_WM_UNIT_HIGHLIGHT" val="0"/>
  <p:tag name="KSO_WM_UNIT_COMPATIBLE" val="0"/>
  <p:tag name="KSO_WM_UNIT_DIAGRAM_ISNUMVISUAL" val="0"/>
  <p:tag name="KSO_WM_UNIT_DIAGRAM_ISREFERUNIT" val="0"/>
  <p:tag name="KSO_WM_UNIT_LINE_FORE_SCHEMECOLOR_INDEX" val="7"/>
  <p:tag name="KSO_WM_UNIT_LINE_FILL_TYPE" val="2"/>
  <p:tag name="KSO_WM_UNIT_USESOURCEFORMAT_APPLY" val="1"/>
</p:tagLst>
</file>

<file path=ppt/tags/tag27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8978"/>
  <p:tag name="KSO_WM_UNIT_TYPE" val="l_h_i"/>
  <p:tag name="KSO_WM_UNIT_INDEX" val="1_3_1"/>
  <p:tag name="KSO_WM_UNIT_LAYERLEVEL" val="1_1_1"/>
  <p:tag name="KSO_WM_BEAUTIFY_FLAG" val="#wm#"/>
  <p:tag name="KSO_WM_TAG_VERSION" val="1.0"/>
  <p:tag name="KSO_WM_DIAGRAM_GROUP_CODE" val="l1-4"/>
  <p:tag name="KSO_WM_UNIT_ID" val="custom20188978_12*l_h_i*1_3_1"/>
  <p:tag name="KSO_WM_UNIT_HIGHLIGHT" val="0"/>
  <p:tag name="KSO_WM_UNIT_COMPATIBLE" val="0"/>
  <p:tag name="KSO_WM_UNIT_DIAGRAM_ISNUMVISUAL" val="0"/>
  <p:tag name="KSO_WM_UNIT_DIAGRAM_ISREFERUNIT" val="0"/>
  <p:tag name="KSO_WM_UNIT_LINE_FORE_SCHEMECOLOR_INDEX" val="7"/>
  <p:tag name="KSO_WM_UNIT_LINE_FILL_TYPE" val="2"/>
  <p:tag name="KSO_WM_UNIT_USESOURCEFORMAT_APPLY" val="1"/>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0.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8978"/>
  <p:tag name="KSO_WM_UNIT_LAYERLEVEL" val="1_1_1"/>
  <p:tag name="KSO_WM_UNIT_VALUE" val="5"/>
  <p:tag name="KSO_WM_UNIT_HIGHLIGHT" val="0"/>
  <p:tag name="KSO_WM_UNIT_COMPATIBLE" val="0"/>
  <p:tag name="KSO_WM_TAG_VERSION" val="1.0"/>
  <p:tag name="KSO_WM_DIAGRAM_GROUP_CODE" val="l1-4"/>
  <p:tag name="KSO_WM_UNIT_ID" val="custom20188978_12*l_h_a*1_1_1"/>
  <p:tag name="KSO_WM_UNIT_PRESET_TEXT" val="key words"/>
  <p:tag name="KSO_WM_UNIT_ISCONTENTSTITLE" val="0"/>
  <p:tag name="KSO_WM_UNIT_ISNUMDGMTITLE" val="0"/>
  <p:tag name="KSO_WM_UNIT_NOCLEAR" val="0"/>
  <p:tag name="KSO_WM_UNIT_DIAGRAM_ISNUMVISUAL" val="0"/>
  <p:tag name="KSO_WM_UNIT_DIAGRAM_ISREFERUNIT" val="0"/>
  <p:tag name="KSO_WM_UNIT_FILL_FORE_SCHEMECOLOR_INDEX" val="8"/>
  <p:tag name="KSO_WM_UNIT_FILL_TYPE" val="1"/>
  <p:tag name="KSO_WM_UNIT_TEXT_FILL_FORE_SCHEMECOLOR_INDEX" val="15"/>
  <p:tag name="KSO_WM_UNIT_TEXT_FILL_TYPE" val="1"/>
  <p:tag name="KSO_WM_UNIT_USESOURCEFORMAT_APPLY" val="1"/>
</p:tagLst>
</file>

<file path=ppt/tags/tag28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8978"/>
  <p:tag name="KSO_WM_UNIT_LAYERLEVEL" val="1_1_1"/>
  <p:tag name="KSO_WM_UNIT_VALUE" val="5"/>
  <p:tag name="KSO_WM_UNIT_HIGHLIGHT" val="0"/>
  <p:tag name="KSO_WM_UNIT_COMPATIBLE" val="0"/>
  <p:tag name="KSO_WM_TAG_VERSION" val="1.0"/>
  <p:tag name="KSO_WM_DIAGRAM_GROUP_CODE" val="l1-4"/>
  <p:tag name="KSO_WM_UNIT_ID" val="custom20188978_12*l_h_a*1_3_1"/>
  <p:tag name="KSO_WM_UNIT_PRESET_TEXT" val="key words"/>
  <p:tag name="KSO_WM_UNIT_ISCONTENTSTITLE" val="0"/>
  <p:tag name="KSO_WM_UNIT_ISNUMDGMTITLE" val="0"/>
  <p:tag name="KSO_WM_UNIT_NOCLEAR" val="0"/>
  <p:tag name="KSO_WM_UNIT_DIAGRAM_ISNUMVISUAL" val="0"/>
  <p:tag name="KSO_WM_UNIT_DIAGRAM_ISREFERUNIT" val="0"/>
  <p:tag name="KSO_WM_UNIT_FILL_FORE_SCHEMECOLOR_INDEX" val="5"/>
  <p:tag name="KSO_WM_UNIT_FILL_TYPE" val="1"/>
  <p:tag name="KSO_WM_UNIT_TEXT_FILL_FORE_SCHEMECOLOR_INDEX" val="2"/>
  <p:tag name="KSO_WM_UNIT_TEXT_FILL_TYPE" val="1"/>
  <p:tag name="KSO_WM_UNIT_USESOURCEFORMAT_APPLY" val="1"/>
</p:tagLst>
</file>

<file path=ppt/tags/tag28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8978"/>
  <p:tag name="KSO_WM_UNIT_LAYERLEVEL" val="1_1_1"/>
  <p:tag name="KSO_WM_UNIT_VALUE" val="5"/>
  <p:tag name="KSO_WM_UNIT_HIGHLIGHT" val="0"/>
  <p:tag name="KSO_WM_UNIT_COMPATIBLE" val="0"/>
  <p:tag name="KSO_WM_TAG_VERSION" val="1.0"/>
  <p:tag name="KSO_WM_DIAGRAM_GROUP_CODE" val="l1-4"/>
  <p:tag name="KSO_WM_UNIT_ID" val="custom20188978_12*l_h_a*1_5_1"/>
  <p:tag name="KSO_WM_UNIT_PRESET_TEXT" val="key words"/>
  <p:tag name="KSO_WM_UNIT_ISCONTENTSTITLE" val="0"/>
  <p:tag name="KSO_WM_UNIT_ISNUMDGMTITLE" val="0"/>
  <p:tag name="KSO_WM_UNIT_NOCLEAR" val="0"/>
  <p:tag name="KSO_WM_UNIT_DIAGRAM_ISNUMVISUAL" val="0"/>
  <p:tag name="KSO_WM_UNIT_DIAGRAM_ISREFERUNIT" val="0"/>
  <p:tag name="KSO_WM_UNIT_FILL_FORE_SCHEMECOLOR_INDEX" val="8"/>
  <p:tag name="KSO_WM_UNIT_FILL_TYPE" val="1"/>
  <p:tag name="KSO_WM_UNIT_TEXT_FILL_FORE_SCHEMECOLOR_INDEX" val="15"/>
  <p:tag name="KSO_WM_UNIT_TEXT_FILL_TYPE" val="1"/>
  <p:tag name="KSO_WM_UNIT_USESOURCEFORMAT_APPLY" val="1"/>
</p:tagLst>
</file>

<file path=ppt/tags/tag28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8978"/>
  <p:tag name="KSO_WM_UNIT_LAYERLEVEL" val="1_1_1"/>
  <p:tag name="KSO_WM_UNIT_VALUE" val="5"/>
  <p:tag name="KSO_WM_UNIT_HIGHLIGHT" val="0"/>
  <p:tag name="KSO_WM_UNIT_COMPATIBLE" val="0"/>
  <p:tag name="KSO_WM_TAG_VERSION" val="1.0"/>
  <p:tag name="KSO_WM_DIAGRAM_GROUP_CODE" val="l1-4"/>
  <p:tag name="KSO_WM_UNIT_ID" val="custom20188978_12*l_h_a*1_2_1"/>
  <p:tag name="KSO_WM_UNIT_PRESET_TEXT" val="key words"/>
  <p:tag name="KSO_WM_UNIT_ISCONTENTSTITLE" val="0"/>
  <p:tag name="KSO_WM_UNIT_ISNUMDGMTITLE" val="0"/>
  <p:tag name="KSO_WM_UNIT_NOCLEAR" val="0"/>
  <p:tag name="KSO_WM_UNIT_DIAGRAM_ISNUMVISUAL" val="0"/>
  <p:tag name="KSO_WM_UNIT_DIAGRAM_ISREFERUNIT" val="0"/>
  <p:tag name="KSO_WM_UNIT_FILL_FORE_SCHEMECOLOR_INDEX" val="8"/>
  <p:tag name="KSO_WM_UNIT_FILL_TYPE" val="1"/>
  <p:tag name="KSO_WM_UNIT_TEXT_FILL_FORE_SCHEMECOLOR_INDEX" val="15"/>
  <p:tag name="KSO_WM_UNIT_TEXT_FILL_TYPE" val="1"/>
  <p:tag name="KSO_WM_UNIT_USESOURCEFORMAT_APPLY" val="1"/>
</p:tagLst>
</file>

<file path=ppt/tags/tag28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8978"/>
  <p:tag name="KSO_WM_UNIT_LAYERLEVEL" val="1_1_1"/>
  <p:tag name="KSO_WM_UNIT_VALUE" val="5"/>
  <p:tag name="KSO_WM_UNIT_HIGHLIGHT" val="0"/>
  <p:tag name="KSO_WM_UNIT_COMPATIBLE" val="0"/>
  <p:tag name="KSO_WM_TAG_VERSION" val="1.0"/>
  <p:tag name="KSO_WM_DIAGRAM_GROUP_CODE" val="l1-4"/>
  <p:tag name="KSO_WM_UNIT_ID" val="custom20188978_12*l_h_a*1_4_1"/>
  <p:tag name="KSO_WM_UNIT_PRESET_TEXT" val="key words"/>
  <p:tag name="KSO_WM_UNIT_ISCONTENTSTITLE" val="0"/>
  <p:tag name="KSO_WM_UNIT_ISNUMDGMTITLE" val="0"/>
  <p:tag name="KSO_WM_UNIT_NOCLEAR" val="0"/>
  <p:tag name="KSO_WM_UNIT_DIAGRAM_ISNUMVISUAL" val="0"/>
  <p:tag name="KSO_WM_UNIT_DIAGRAM_ISREFERUNIT" val="0"/>
  <p:tag name="KSO_WM_UNIT_FILL_FORE_SCHEMECOLOR_INDEX" val="5"/>
  <p:tag name="KSO_WM_UNIT_FILL_TYPE" val="1"/>
  <p:tag name="KSO_WM_UNIT_TEXT_FILL_FORE_SCHEMECOLOR_INDEX" val="2"/>
  <p:tag name="KSO_WM_UNIT_TEXT_FILL_TYPE" val="1"/>
  <p:tag name="KSO_WM_UNIT_USESOURCEFORMAT_APPLY" val="1"/>
</p:tagLst>
</file>

<file path=ppt/tags/tag285.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8978"/>
  <p:tag name="KSO_WM_UNIT_TYPE" val="l_h_i"/>
  <p:tag name="KSO_WM_UNIT_INDEX" val="1_2_1"/>
  <p:tag name="KSO_WM_UNIT_LAYERLEVEL" val="1_1_1"/>
  <p:tag name="KSO_WM_BEAUTIFY_FLAG" val="#wm#"/>
  <p:tag name="KSO_WM_TAG_VERSION" val="1.0"/>
  <p:tag name="KSO_WM_DIAGRAM_GROUP_CODE" val="l1-4"/>
  <p:tag name="KSO_WM_UNIT_ID" val="custom20188978_12*l_h_i*1_2_1"/>
  <p:tag name="KSO_WM_UNIT_HIGHLIGHT" val="0"/>
  <p:tag name="KSO_WM_UNIT_COMPATIBLE" val="0"/>
  <p:tag name="KSO_WM_UNIT_DIAGRAM_ISNUMVISUAL" val="0"/>
  <p:tag name="KSO_WM_UNIT_DIAGRAM_ISREFERUNIT" val="0"/>
  <p:tag name="KSO_WM_UNIT_LINE_FORE_SCHEMECOLOR_INDEX" val="7"/>
  <p:tag name="KSO_WM_UNIT_LINE_FILL_TYPE" val="2"/>
  <p:tag name="KSO_WM_UNIT_USESOURCEFORMAT_APPLY" val="1"/>
</p:tagLst>
</file>

<file path=ppt/tags/tag286.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8978"/>
  <p:tag name="KSO_WM_UNIT_TYPE" val="l_h_i"/>
  <p:tag name="KSO_WM_UNIT_INDEX" val="1_4_1"/>
  <p:tag name="KSO_WM_UNIT_LAYERLEVEL" val="1_1_1"/>
  <p:tag name="KSO_WM_BEAUTIFY_FLAG" val="#wm#"/>
  <p:tag name="KSO_WM_TAG_VERSION" val="1.0"/>
  <p:tag name="KSO_WM_DIAGRAM_GROUP_CODE" val="l1-4"/>
  <p:tag name="KSO_WM_UNIT_ID" val="custom20188978_12*l_h_i*1_4_1"/>
  <p:tag name="KSO_WM_UNIT_HIGHLIGHT" val="0"/>
  <p:tag name="KSO_WM_UNIT_COMPATIBLE" val="0"/>
  <p:tag name="KSO_WM_UNIT_DIAGRAM_ISNUMVISUAL" val="0"/>
  <p:tag name="KSO_WM_UNIT_DIAGRAM_ISREFERUNIT" val="0"/>
  <p:tag name="KSO_WM_UNIT_LINE_FORE_SCHEMECOLOR_INDEX" val="7"/>
  <p:tag name="KSO_WM_UNIT_LINE_FILL_TYPE" val="2"/>
  <p:tag name="KSO_WM_UNIT_USESOURCEFORMAT_APPLY" val="1"/>
</p:tagLst>
</file>

<file path=ppt/tags/tag287.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8978"/>
  <p:tag name="KSO_WM_UNIT_LAYERLEVEL" val="1"/>
  <p:tag name="KSO_WM_UNIT_VALUE" val="4"/>
  <p:tag name="KSO_WM_UNIT_ISCONTENTSTITLE" val="0"/>
  <p:tag name="KSO_WM_UNIT_HIGHLIGHT" val="0"/>
  <p:tag name="KSO_WM_UNIT_COMPATIBLE" val="0"/>
  <p:tag name="KSO_WM_TAG_VERSION" val="1.0"/>
  <p:tag name="KSO_WM_DIAGRAM_GROUP_CODE" val="l1-4"/>
  <p:tag name="KSO_WM_UNIT_ID" val="custom20188978_12*a*1"/>
  <p:tag name="KSO_WM_UNIT_PRESET_TEXT" val="不足之处"/>
  <p:tag name="KSO_WM_UNIT_ISNUMDGMTITLE" val="0"/>
  <p:tag name="KSO_WM_UNIT_NOCLEAR" val="0"/>
  <p:tag name="KSO_WM_UNIT_DIAGRAM_ISNUMVISUAL" val="0"/>
  <p:tag name="KSO_WM_UNIT_DIAGRAM_ISREFERUNIT" val="0"/>
  <p:tag name="KSO_WM_UNIT_TEXT_FILL_FORE_SCHEMECOLOR_INDEX" val="15"/>
  <p:tag name="KSO_WM_UNIT_TEXT_FILL_TYPE" val="1"/>
  <p:tag name="KSO_WM_UNIT_USESOURCEFORMAT_APPLY" val="1"/>
</p:tagLst>
</file>

<file path=ppt/tags/tag288.xml><?xml version="1.0" encoding="utf-8"?>
<p:tagLst xmlns:a="http://schemas.openxmlformats.org/drawingml/2006/main" xmlns:r="http://schemas.openxmlformats.org/officeDocument/2006/relationships" xmlns:p="http://schemas.openxmlformats.org/presentationml/2006/main">
  <p:tag name="KSO_WM_DIAGRAM_GROUP_CODE" val="l1-4"/>
  <p:tag name="KSO_WM_TAG_VERSION" val="1.0"/>
  <p:tag name="KSO_WM_BEAUTIFY_FLAG" val="#wm#"/>
  <p:tag name="KSO_WM_UNIT_TYPE" val="i"/>
  <p:tag name="KSO_WM_UNIT_ID" val="custom20188978_12*i*2"/>
  <p:tag name="KSO_WM_TEMPLATE_CATEGORY" val="custom"/>
  <p:tag name="KSO_WM_TEMPLATE_INDEX" val="20188978"/>
  <p:tag name="KSO_WM_UNIT_INDEX" val="2"/>
  <p:tag name="KSO_WM_UNIT_HIGHLIGHT" val="0"/>
  <p:tag name="KSO_WM_UNIT_COMPATIBLE" val="0"/>
  <p:tag name="KSO_WM_UNIT_DIAGRAM_ISNUMVISUAL" val="0"/>
  <p:tag name="KSO_WM_UNIT_DIAGRAM_ISREFERUNIT" val="0"/>
  <p:tag name="KSO_WM_UNIT_LAYERLEVEL" val="1"/>
  <p:tag name="KSO_WM_UNIT_TEXT_FILL_FORE_SCHEMECOLOR_INDEX" val="14"/>
  <p:tag name="KSO_WM_UNIT_TEXT_FILL_TYPE" val="1"/>
  <p:tag name="KSO_WM_UNIT_USESOURCEFORMAT_APPLY" val="1"/>
</p:tagLst>
</file>

<file path=ppt/tags/tag28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8978"/>
  <p:tag name="KSO_WM_UNIT_LAYERLEVEL" val="1_1_1"/>
  <p:tag name="KSO_WM_UNIT_VALUE" val="78"/>
  <p:tag name="KSO_WM_UNIT_HIGHLIGHT" val="0"/>
  <p:tag name="KSO_WM_UNIT_COMPATIBLE" val="0"/>
  <p:tag name="KSO_WM_TAG_VERSION" val="1.0"/>
  <p:tag name="KSO_WM_DIAGRAM_GROUP_CODE" val="l1-4"/>
  <p:tag name="KSO_WM_UNIT_ID" val="custom20188978_12*l_h_f*1_1_1"/>
  <p:tag name="KSO_WM_UNIT_PRESET_TEXT" val="Supporting text here.&#10;You can use the icon library to filter and replace existing icon elements with one click."/>
  <p:tag name="KSO_WM_UNIT_SUBTYPE" val="a"/>
  <p:tag name="KSO_WM_UNIT_NOCLEAR" val="0"/>
  <p:tag name="KSO_WM_UNIT_DIAGRAM_ISNUMVISUAL" val="0"/>
  <p:tag name="KSO_WM_UNIT_DIAGRAM_ISREFERUNIT" val="0"/>
  <p:tag name="KSO_WM_UNIT_TEXT_FILL_FORE_SCHEMECOLOR_INDEX" val="13"/>
  <p:tag name="KSO_WM_UNIT_TEXT_FILL_TYPE" val="1"/>
  <p:tag name="KSO_WM_UNIT_USESOURCEFORMAT_APPLY" val="1"/>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0.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8978"/>
  <p:tag name="KSO_WM_UNIT_LAYERLEVEL" val="1_1_1"/>
  <p:tag name="KSO_WM_UNIT_VALUE" val="78"/>
  <p:tag name="KSO_WM_UNIT_HIGHLIGHT" val="0"/>
  <p:tag name="KSO_WM_UNIT_COMPATIBLE" val="0"/>
  <p:tag name="KSO_WM_TAG_VERSION" val="1.0"/>
  <p:tag name="KSO_WM_DIAGRAM_GROUP_CODE" val="l1-4"/>
  <p:tag name="KSO_WM_UNIT_ID" val="custom20188978_12*l_h_f*1_3_1"/>
  <p:tag name="KSO_WM_UNIT_PRESET_TEXT" val="Supporting text here.&#10;You can use the icon library to filter and replace existing icon elements with one click."/>
  <p:tag name="KSO_WM_UNIT_SUBTYPE" val="a"/>
  <p:tag name="KSO_WM_UNIT_NOCLEAR" val="0"/>
  <p:tag name="KSO_WM_UNIT_DIAGRAM_ISNUMVISUAL" val="0"/>
  <p:tag name="KSO_WM_UNIT_DIAGRAM_ISREFERUNIT" val="0"/>
  <p:tag name="KSO_WM_UNIT_USESOURCEFORMAT_APPLY" val="1"/>
</p:tagLst>
</file>

<file path=ppt/tags/tag29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8978"/>
  <p:tag name="KSO_WM_UNIT_LAYERLEVEL" val="1_1_1"/>
  <p:tag name="KSO_WM_UNIT_VALUE" val="78"/>
  <p:tag name="KSO_WM_UNIT_HIGHLIGHT" val="0"/>
  <p:tag name="KSO_WM_UNIT_COMPATIBLE" val="0"/>
  <p:tag name="KSO_WM_TAG_VERSION" val="1.0"/>
  <p:tag name="KSO_WM_DIAGRAM_GROUP_CODE" val="l1-4"/>
  <p:tag name="KSO_WM_UNIT_ID" val="custom20188978_12*l_h_f*1_5_1"/>
  <p:tag name="KSO_WM_UNIT_PRESET_TEXT" val="Supporting text here.&#10;You can use the icon library to filter and replace existing icon elements with one click."/>
  <p:tag name="KSO_WM_UNIT_SUBTYPE" val="a"/>
  <p:tag name="KSO_WM_UNIT_NOCLEAR" val="0"/>
  <p:tag name="KSO_WM_UNIT_DIAGRAM_ISNUMVISUAL" val="0"/>
  <p:tag name="KSO_WM_UNIT_DIAGRAM_ISREFERUNIT" val="0"/>
  <p:tag name="KSO_WM_UNIT_USESOURCEFORMAT_APPLY" val="1"/>
</p:tagLst>
</file>

<file path=ppt/tags/tag29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8978"/>
  <p:tag name="KSO_WM_UNIT_LAYERLEVEL" val="1_1_1"/>
  <p:tag name="KSO_WM_UNIT_VALUE" val="78"/>
  <p:tag name="KSO_WM_UNIT_HIGHLIGHT" val="0"/>
  <p:tag name="KSO_WM_UNIT_COMPATIBLE" val="0"/>
  <p:tag name="KSO_WM_TAG_VERSION" val="1.0"/>
  <p:tag name="KSO_WM_DIAGRAM_GROUP_CODE" val="l1-4"/>
  <p:tag name="KSO_WM_UNIT_ID" val="custom20188978_12*l_h_f*1_4_1"/>
  <p:tag name="KSO_WM_UNIT_PRESET_TEXT" val="Supporting text here.&#10;You can use the icon library to filter and replace existing icon elements with one click."/>
  <p:tag name="KSO_WM_UNIT_SUBTYPE" val="a"/>
  <p:tag name="KSO_WM_UNIT_NOCLEAR" val="0"/>
  <p:tag name="KSO_WM_UNIT_DIAGRAM_ISNUMVISUAL" val="0"/>
  <p:tag name="KSO_WM_UNIT_DIAGRAM_ISREFERUNIT" val="0"/>
  <p:tag name="KSO_WM_UNIT_USESOURCEFORMAT_APPLY" val="1"/>
</p:tagLst>
</file>

<file path=ppt/tags/tag29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8978"/>
  <p:tag name="KSO_WM_UNIT_LAYERLEVEL" val="1_1_1"/>
  <p:tag name="KSO_WM_UNIT_VALUE" val="78"/>
  <p:tag name="KSO_WM_UNIT_HIGHLIGHT" val="0"/>
  <p:tag name="KSO_WM_UNIT_COMPATIBLE" val="0"/>
  <p:tag name="KSO_WM_TAG_VERSION" val="1.0"/>
  <p:tag name="KSO_WM_DIAGRAM_GROUP_CODE" val="l1-4"/>
  <p:tag name="KSO_WM_UNIT_ID" val="custom20188978_12*l_h_f*1_2_1"/>
  <p:tag name="KSO_WM_UNIT_PRESET_TEXT" val="Supporting text here.&#10;You can use the icon to filter and replace existing icon elements with one click."/>
  <p:tag name="KSO_WM_UNIT_SUBTYPE" val="a"/>
  <p:tag name="KSO_WM_UNIT_NOCLEAR" val="0"/>
  <p:tag name="KSO_WM_UNIT_DIAGRAM_ISNUMVISUAL" val="0"/>
  <p:tag name="KSO_WM_UNIT_DIAGRAM_ISREFERUNIT" val="0"/>
  <p:tag name="KSO_WM_UNIT_TEXT_FILL_FORE_SCHEMECOLOR_INDEX" val="13"/>
  <p:tag name="KSO_WM_UNIT_TEXT_FILL_TYPE" val="1"/>
  <p:tag name="KSO_WM_UNIT_USESOURCEFORMAT_APPLY" val="1"/>
</p:tagLst>
</file>

<file path=ppt/tags/tag29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88978"/>
  <p:tag name="KSO_WM_UNIT_TYPE" val="l_h_i"/>
  <p:tag name="KSO_WM_UNIT_INDEX" val="1_3_1"/>
  <p:tag name="KSO_WM_UNIT_LAYERLEVEL" val="1_1_1"/>
  <p:tag name="KSO_WM_BEAUTIFY_FLAG" val=""/>
  <p:tag name="KSO_WM_TAG_VERSION" val="1.0"/>
  <p:tag name="KSO_WM_DIAGRAM_GROUP_CODE" val="l1-4"/>
  <p:tag name="KSO_WM_UNIT_ID" val="custom20188978_12*l_h_i*1_3_1"/>
  <p:tag name="KSO_WM_UNIT_HIGHLIGHT" val="0"/>
  <p:tag name="KSO_WM_UNIT_COMPATIBLE" val="0"/>
  <p:tag name="KSO_WM_UNIT_DIAGRAM_ISNUMVISUAL" val="0"/>
  <p:tag name="KSO_WM_UNIT_DIAGRAM_ISREFERUNIT" val="0"/>
  <p:tag name="KSO_WM_UNIT_LINE_FORE_SCHEMECOLOR_INDEX" val="7"/>
  <p:tag name="KSO_WM_UNIT_LINE_FILL_TYPE" val="2"/>
  <p:tag name="KSO_WM_UNIT_USESOURCEFORMAT_APPLY" val="1"/>
</p:tagLst>
</file>

<file path=ppt/tags/tag3.xml><?xml version="1.0" encoding="utf-8"?>
<p:tagLst xmlns:a="http://schemas.openxmlformats.org/drawingml/2006/main" xmlns:r="http://schemas.openxmlformats.org/officeDocument/2006/relationships" xmlns:p="http://schemas.openxmlformats.org/presentationml/2006/main">
  <p:tag name="KSO_WM_TAG_VERSION" val="1.0"/>
  <p:tag name="KSO_WM_UNIT_HIGHLIGHT" val="0"/>
  <p:tag name="KSO_WM_UNIT_COMPATIBLE" val="0"/>
  <p:tag name="KSO_WM_UNIT_DIAGRAM_ISNUMVISUAL" val="0"/>
  <p:tag name="KSO_WM_UNIT_DIAGRAM_ISREFERUNIT" val="0"/>
  <p:tag name="KSO_WM_UNIT_ID" val="_0**"/>
  <p:tag name="KSO_WM_UNIT_LAYERLEVEL" val="1"/>
  <p:tag name="KSO_WM_BEAUTIFY_FLAG" val="#wm#"/>
  <p:tag name="KSO_WM_TEMPLATE_CATEGORY" val="custom"/>
  <p:tag name="KSO_WM_TEMPLATE_INDEX" val="20188978"/>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5"/>
  <p:tag name="KSO_WM_TEMPLATE_SCENE_ID" val="1"/>
  <p:tag name="KSO_WM_TEMPLATE_JOB_ID" val="5"/>
  <p:tag name="KSO_WM_TEMPLATE_TOPIC_DEFAULT" val="0"/>
  <p:tag name="KSO_WM_TAG_VERSION" val="1.0"/>
  <p:tag name="KSO_WM_BEAUTIFY_FLAG" val="#wm#"/>
  <p:tag name="KSO_WM_COMBINE_RELATE_SLIDE_ID" val="background20185106_1"/>
  <p:tag name="KSO_WM_TEMPLATE_CATEGORY" val="custom"/>
  <p:tag name="KSO_WM_TEMPLATE_INDEX" val="20188978"/>
  <p:tag name="KSO_WM_TEMPLATE_SUBCATEGORY" val="combine"/>
  <p:tag name="KSO_WM_TEMPLATE_THUMBS_INDEX" val="1、2、3、4、6、8、10、12、13"/>
  <p:tag name="KSO_WM_TEMPLATE_MASTER_TYPE" val="1"/>
</p:tagLst>
</file>

<file path=ppt/tags/tag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6.xml><?xml version="1.0" encoding="utf-8"?>
<p:tagLst xmlns:a="http://schemas.openxmlformats.org/drawingml/2006/main" xmlns:r="http://schemas.openxmlformats.org/officeDocument/2006/relationships"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77.xml><?xml version="1.0" encoding="utf-8"?>
<p:tagLst xmlns:a="http://schemas.openxmlformats.org/drawingml/2006/main" xmlns:r="http://schemas.openxmlformats.org/officeDocument/2006/relationships"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7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_12*i*2"/>
  <p:tag name="KSO_WM_UNIT_INDEX" val="2"/>
  <p:tag name="KSO_WM_UNIT_HIGHLIGHT" val="0"/>
  <p:tag name="KSO_WM_UNIT_COMPATIBLE" val="0"/>
  <p:tag name="KSO_WM_UNIT_DIAGRAM_ISNUMVISUAL" val="0"/>
  <p:tag name="KSO_WM_UNIT_DIAGRAM_ISREFERUNIT" val="0"/>
  <p:tag name="KSO_WM_UNIT_LAYERLEVEL" val="1"/>
  <p:tag name="KSO_WM_SLIDE_BACKGROUND_TYPE" val="general"/>
</p:tagLst>
</file>

<file path=ppt/tags/tag79.xml><?xml version="1.0" encoding="utf-8"?>
<p:tagLst xmlns:a="http://schemas.openxmlformats.org/drawingml/2006/main" xmlns:r="http://schemas.openxmlformats.org/officeDocument/2006/relationships" xmlns:p="http://schemas.openxmlformats.org/presentationml/2006/main">
  <p:tag name="KSO_WM_SLIDE_BACKGROUND_TYPE" val="general"/>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Lst>
</file>

<file path=ppt/tags/tag87.xml><?xml version="1.0" encoding="utf-8"?>
<p:tagLst xmlns:a="http://schemas.openxmlformats.org/drawingml/2006/main" xmlns:r="http://schemas.openxmlformats.org/officeDocument/2006/relationships" xmlns:p="http://schemas.openxmlformats.org/presentationml/2006/main">
  <p:tag name="KSO_WM_SLIDE_BACKGROUND_TYPE" val="frame"/>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88.xml><?xml version="1.0" encoding="utf-8"?>
<p:tagLst xmlns:a="http://schemas.openxmlformats.org/drawingml/2006/main" xmlns:r="http://schemas.openxmlformats.org/officeDocument/2006/relationships" xmlns:p="http://schemas.openxmlformats.org/presentationml/2006/main">
  <p:tag name="KSO_WM_SLIDE_BACKGROUND_TYPE" val="frame"/>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89.xml><?xml version="1.0" encoding="utf-8"?>
<p:tagLst xmlns:a="http://schemas.openxmlformats.org/drawingml/2006/main" xmlns:r="http://schemas.openxmlformats.org/officeDocument/2006/relationships" xmlns:p="http://schemas.openxmlformats.org/presentationml/2006/main">
  <p:tag name="KSO_WM_SLIDE_BACKGROUND_TYPE" val="frame"/>
  <p:tag name="KSO_WM_UNIT_HIGHLIGHT" val="0"/>
  <p:tag name="KSO_WM_UNIT_COMPATIBLE" val="0"/>
  <p:tag name="KSO_WM_UNIT_DIAGRAM_ISNUMVISUAL" val="0"/>
  <p:tag name="KSO_WM_UNIT_DIAGRAM_ISREFERUNIT" val="0"/>
  <p:tag name="KSO_WM_UNIT_ID" val="_13*i*1"/>
  <p:tag name="KSO_WM_UNIT_LAYERLEVEL" val="1"/>
  <p:tag name="KSO_WM_TAG_VERSION" val="1.0"/>
  <p:tag name="KSO_WM_BEAUTIFY_FLAG" val="#wm#"/>
  <p:tag name="KSO_WM_UNIT_BK_DARK_LIGHT" val="2"/>
  <p:tag name="KSO_WM_UNIT_SUBTYPE" val="h"/>
  <p:tag name="KSO_WM_UNIT_TYPE" val="i"/>
  <p:tag name="KSO_WM_UNIT_INDEX" val="1"/>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a="http://schemas.openxmlformats.org/drawingml/2006/main" xmlns:r="http://schemas.openxmlformats.org/officeDocument/2006/relationships" xmlns:p="http://schemas.openxmlformats.org/presentationml/2006/main">
  <p:tag name="KSO_WM_SLIDE_BACKGROUND_TYPE" val="frame"/>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91.xml><?xml version="1.0" encoding="utf-8"?>
<p:tagLst xmlns:a="http://schemas.openxmlformats.org/drawingml/2006/main" xmlns:r="http://schemas.openxmlformats.org/officeDocument/2006/relationships" xmlns:p="http://schemas.openxmlformats.org/presentationml/2006/main">
  <p:tag name="KSO_WM_SLIDE_BACKGROUND_TYPE" val="frame"/>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92.xml><?xml version="1.0" encoding="utf-8"?>
<p:tagLst xmlns:a="http://schemas.openxmlformats.org/drawingml/2006/main" xmlns:r="http://schemas.openxmlformats.org/officeDocument/2006/relationships" xmlns:p="http://schemas.openxmlformats.org/presentationml/2006/main">
  <p:tag name="KSO_WM_SLIDE_BACKGROUND_TYPE" val="frame"/>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93.xml><?xml version="1.0" encoding="utf-8"?>
<p:tagLst xmlns:a="http://schemas.openxmlformats.org/drawingml/2006/main" xmlns:r="http://schemas.openxmlformats.org/officeDocument/2006/relationships" xmlns:p="http://schemas.openxmlformats.org/presentationml/2006/main">
  <p:tag name="KSO_WM_SLIDE_BACKGROUND_TYPE" val="frame"/>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94.xml><?xml version="1.0" encoding="utf-8"?>
<p:tagLst xmlns:a="http://schemas.openxmlformats.org/drawingml/2006/main" xmlns:r="http://schemas.openxmlformats.org/officeDocument/2006/relationships" xmlns:p="http://schemas.openxmlformats.org/presentationml/2006/main">
  <p:tag name="KSO_WM_SLIDE_BACKGROUND_TYPE" val="frame"/>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Lst>
</file>

<file path=ppt/tags/tag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Lst>
</file>

<file path=ppt/tags/tag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Lst>
</file>

<file path=ppt/tags/tag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Lst>
</file>

<file path=ppt/tags/tag99.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tileRect/>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tileRect/>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主题​​">
  <a:themeElements>
    <a:clrScheme name="20188978">
      <a:dk1>
        <a:srgbClr val="000000"/>
      </a:dk1>
      <a:lt1>
        <a:srgbClr val="FFFFFF"/>
      </a:lt1>
      <a:dk2>
        <a:srgbClr val="EDEDED"/>
      </a:dk2>
      <a:lt2>
        <a:srgbClr val="FFFFFF"/>
      </a:lt2>
      <a:accent1>
        <a:srgbClr val="455171"/>
      </a:accent1>
      <a:accent2>
        <a:srgbClr val="686B7C"/>
      </a:accent2>
      <a:accent3>
        <a:srgbClr val="7D8091"/>
      </a:accent3>
      <a:accent4>
        <a:srgbClr val="ADA093"/>
      </a:accent4>
      <a:accent5>
        <a:srgbClr val="CFBA9F"/>
      </a:accent5>
      <a:accent6>
        <a:srgbClr val="F2D4AA"/>
      </a:accent6>
      <a:hlink>
        <a:srgbClr val="0563C1"/>
      </a:hlink>
      <a:folHlink>
        <a:srgbClr val="954F72"/>
      </a:folHlink>
    </a:clrScheme>
    <a:fontScheme name="自定义 4">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自定义 11">
      <a:dk1>
        <a:srgbClr val="000000"/>
      </a:dk1>
      <a:lt1>
        <a:srgbClr val="FFFFFF"/>
      </a:lt1>
      <a:dk2>
        <a:srgbClr val="ECF4FA"/>
      </a:dk2>
      <a:lt2>
        <a:srgbClr val="FFFFFF"/>
      </a:lt2>
      <a:accent1>
        <a:srgbClr val="4472C4"/>
      </a:accent1>
      <a:accent2>
        <a:srgbClr val="000000"/>
      </a:accent2>
      <a:accent3>
        <a:srgbClr val="FFFFFF"/>
      </a:accent3>
      <a:accent4>
        <a:srgbClr val="2E75B6"/>
      </a:accent4>
      <a:accent5>
        <a:srgbClr val="595959"/>
      </a:accent5>
      <a:accent6>
        <a:srgbClr val="2E75B6"/>
      </a:accent6>
      <a:hlink>
        <a:srgbClr val="0563C1"/>
      </a:hlink>
      <a:folHlink>
        <a:srgbClr val="954F72"/>
      </a:folHlink>
    </a:clrScheme>
    <a:fontScheme name="自定义 7">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TotalTime>
  <Words>632</Words>
  <Application>Microsoft Office PowerPoint</Application>
  <PresentationFormat>宽屏</PresentationFormat>
  <Paragraphs>58</Paragraphs>
  <Slides>13</Slides>
  <Notes>2</Notes>
  <HiddenSlides>0</HiddenSlides>
  <MMClips>1</MMClips>
  <ScaleCrop>false</ScaleCrop>
  <HeadingPairs>
    <vt:vector size="6" baseType="variant">
      <vt:variant>
        <vt:lpstr>已用的字体</vt:lpstr>
      </vt:variant>
      <vt:variant>
        <vt:i4>9</vt:i4>
      </vt:variant>
      <vt:variant>
        <vt:lpstr>主题</vt:lpstr>
      </vt:variant>
      <vt:variant>
        <vt:i4>3</vt:i4>
      </vt:variant>
      <vt:variant>
        <vt:lpstr>幻灯片标题</vt:lpstr>
      </vt:variant>
      <vt:variant>
        <vt:i4>13</vt:i4>
      </vt:variant>
    </vt:vector>
  </HeadingPairs>
  <TitlesOfParts>
    <vt:vector size="25" baseType="lpstr">
      <vt:lpstr>等线</vt:lpstr>
      <vt:lpstr>等线 Light</vt:lpstr>
      <vt:lpstr>方正姚体</vt:lpstr>
      <vt:lpstr>思源等宽 N</vt:lpstr>
      <vt:lpstr>思源黑体 CN Normal</vt:lpstr>
      <vt:lpstr>微软雅黑</vt:lpstr>
      <vt:lpstr>Arial</vt:lpstr>
      <vt:lpstr>Calibri</vt:lpstr>
      <vt:lpstr>Impact</vt:lpstr>
      <vt:lpstr>Office 主题​​</vt:lpstr>
      <vt:lpstr>2_Office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Liu JP</dc:creator>
  <cp:lastModifiedBy>李 禹佳</cp:lastModifiedBy>
  <cp:revision>27</cp:revision>
  <dcterms:created xsi:type="dcterms:W3CDTF">2020-12-30T08:37:00Z</dcterms:created>
  <dcterms:modified xsi:type="dcterms:W3CDTF">2023-05-19T06:06:00Z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046F004136184EF685AB08F303B0466B_13</vt:lpwstr>
  </property>
  <property fmtid="{D5CDD505-2E9C-101B-9397-08002B2CF9AE}" pid="3" name="KSOProductBuildVer">
    <vt:lpwstr>2052-11.1.0.14309</vt:lpwstr>
  </property>
</Properties>
</file>